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4" r:id="rId6"/>
    <p:sldId id="268" r:id="rId7"/>
    <p:sldId id="280" r:id="rId8"/>
    <p:sldId id="267" r:id="rId9"/>
    <p:sldId id="272" r:id="rId10"/>
    <p:sldId id="281" r:id="rId11"/>
    <p:sldId id="282" r:id="rId12"/>
    <p:sldId id="28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7982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18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9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9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3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95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76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84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56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68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89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50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71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5CC70-D5B7-4F0D-8826-10CD2E02B95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5DDF-AB0D-4518-8FF1-4373E7A95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5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24000" y="331151"/>
            <a:ext cx="11630826" cy="12156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СОШ №20 ГОЩ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СТРУКТУРНОЕ ПОДРАЗДЕЛЕНИЕ ДЕТСКИЙ САД «РОДНИЧОК» 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95786" y="5684139"/>
            <a:ext cx="4048214" cy="9687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подготовил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Артемова А.А.,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Смотрова Д.Ч.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1636" y="2429691"/>
            <a:ext cx="6923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Проект «Книгу читаем – природу изучаем»</a:t>
            </a:r>
          </a:p>
        </p:txBody>
      </p:sp>
    </p:spTree>
    <p:extLst>
      <p:ext uri="{BB962C8B-B14F-4D97-AF65-F5344CB8AC3E}">
        <p14:creationId xmlns:p14="http://schemas.microsoft.com/office/powerpoint/2010/main" val="1293654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469" y="198783"/>
            <a:ext cx="7726892" cy="90114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914398"/>
            <a:ext cx="4193931" cy="3145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dashc\Desktop\IMG_20221124_1738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r="3298"/>
          <a:stretch/>
        </p:blipFill>
        <p:spPr bwMode="auto">
          <a:xfrm>
            <a:off x="4422531" y="3028440"/>
            <a:ext cx="4396155" cy="3624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469" y="198783"/>
            <a:ext cx="7726892" cy="90114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Заключительный этап.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Работа с родителями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1762185"/>
            <a:ext cx="2707435" cy="3609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t="2811"/>
          <a:stretch/>
        </p:blipFill>
        <p:spPr bwMode="auto">
          <a:xfrm>
            <a:off x="6251332" y="1359509"/>
            <a:ext cx="2855388" cy="4197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7553" r="13102" b="6930"/>
          <a:stretch/>
        </p:blipFill>
        <p:spPr bwMode="auto">
          <a:xfrm>
            <a:off x="3508131" y="2787163"/>
            <a:ext cx="2461846" cy="3442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440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469" y="198783"/>
            <a:ext cx="7726892" cy="90114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68" y="3530905"/>
            <a:ext cx="4290077" cy="3217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/>
          <a:stretch/>
        </p:blipFill>
        <p:spPr bwMode="auto">
          <a:xfrm>
            <a:off x="430822" y="1151792"/>
            <a:ext cx="4141178" cy="3372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335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56810" y="1197774"/>
            <a:ext cx="7415520" cy="3622055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возрождение традиций семейного чтения, создание условий  для ознакомления дошкольников с миром природы посредством чтения художественной литературы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проекта: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творческий, познавательно-исследовательский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проекта: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долгосрочный.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 Участники проекта: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дети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старшей логопедической группы «Ручеек»,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воспитатели группы, родители.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84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113" y="1099931"/>
            <a:ext cx="7407965" cy="48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Первый этап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Подготовительный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(январь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Второй этап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Практический(январь)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Третий этап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Заключительный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(февраль)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0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190" y="198072"/>
            <a:ext cx="7871406" cy="65230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Подготовленный этап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27149" r="32096" b="34874"/>
          <a:stretch/>
        </p:blipFill>
        <p:spPr bwMode="auto">
          <a:xfrm>
            <a:off x="0" y="800100"/>
            <a:ext cx="5363307" cy="244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2" t="11307" r="31085" b="7705"/>
          <a:stretch/>
        </p:blipFill>
        <p:spPr bwMode="auto">
          <a:xfrm>
            <a:off x="4264270" y="2299230"/>
            <a:ext cx="4756638" cy="446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426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51" y="365126"/>
            <a:ext cx="8180499" cy="83260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Мини-библиотека в раздевалке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68" y="1302055"/>
            <a:ext cx="6655777" cy="4991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32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124" y="365126"/>
            <a:ext cx="8103226" cy="5879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Практический этап.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«Рождественские чтения»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08" y="1422950"/>
            <a:ext cx="6338684" cy="4754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41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9" y="365126"/>
            <a:ext cx="8386561" cy="5621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Познавательно-исследовательская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084" r="11658"/>
          <a:stretch/>
        </p:blipFill>
        <p:spPr bwMode="auto">
          <a:xfrm>
            <a:off x="298938" y="1046285"/>
            <a:ext cx="3824654" cy="3367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07" y="3397839"/>
            <a:ext cx="4000958" cy="3000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99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9" y="365126"/>
            <a:ext cx="8386561" cy="56215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Продуктивная деятельность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3425780" y="3412901"/>
            <a:ext cx="244699" cy="1068947"/>
          </a:xfrm>
          <a:custGeom>
            <a:avLst/>
            <a:gdLst>
              <a:gd name="connsiteX0" fmla="*/ 244699 w 244699"/>
              <a:gd name="connsiteY0" fmla="*/ 1068947 h 1068947"/>
              <a:gd name="connsiteX1" fmla="*/ 0 w 244699"/>
              <a:gd name="connsiteY1" fmla="*/ 0 h 1068947"/>
              <a:gd name="connsiteX2" fmla="*/ 0 w 244699"/>
              <a:gd name="connsiteY2" fmla="*/ 0 h 106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699" h="1068947">
                <a:moveTo>
                  <a:pt x="244699" y="106894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6"/>
          <a:stretch/>
        </p:blipFill>
        <p:spPr bwMode="auto">
          <a:xfrm>
            <a:off x="0" y="993531"/>
            <a:ext cx="2439867" cy="271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242" y="834897"/>
            <a:ext cx="2049620" cy="2732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53" y="3163277"/>
            <a:ext cx="5968843" cy="3625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016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469" y="198783"/>
            <a:ext cx="7726892" cy="90114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08" y="1825625"/>
            <a:ext cx="580178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800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1130</TotalTime>
  <Words>91</Words>
  <Application>Microsoft Office PowerPoint</Application>
  <PresentationFormat>Экран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МБОУ СОШ №20 ГОЩ  СТРУКТУРНОЕ ПОДРАЗДЕЛЕНИЕ ДЕТСКИЙ САД «РОДНИЧОК»  </vt:lpstr>
      <vt:lpstr>Презентация PowerPoint</vt:lpstr>
      <vt:lpstr>Презентация PowerPoint</vt:lpstr>
      <vt:lpstr>Подготовленный этап </vt:lpstr>
      <vt:lpstr>Мини-библиотека в раздевалке</vt:lpstr>
      <vt:lpstr>Практический этап. «Рождественские чтения»</vt:lpstr>
      <vt:lpstr>Познавательно-исследовательская деятельность</vt:lpstr>
      <vt:lpstr>Продуктивная деятельность</vt:lpstr>
      <vt:lpstr>Работа с родителями.</vt:lpstr>
      <vt:lpstr>Работа с родителями.</vt:lpstr>
      <vt:lpstr>Заключительный этап.  Работа с родителями</vt:lpstr>
      <vt:lpstr>Работа с родителями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ЦРР д.с. №35 «Родничок» ГОЩ Проект «Удивительный мир бумаги</dc:title>
  <dc:creator>Дарья Смотрова</dc:creator>
  <cp:lastModifiedBy>Дарья Смотрова</cp:lastModifiedBy>
  <cp:revision>65</cp:revision>
  <dcterms:created xsi:type="dcterms:W3CDTF">2021-05-08T10:54:58Z</dcterms:created>
  <dcterms:modified xsi:type="dcterms:W3CDTF">2023-03-27T10:04:15Z</dcterms:modified>
</cp:coreProperties>
</file>