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264" r:id="rId2"/>
    <p:sldId id="281" r:id="rId3"/>
    <p:sldId id="283" r:id="rId4"/>
    <p:sldId id="284" r:id="rId5"/>
    <p:sldId id="289" r:id="rId6"/>
    <p:sldId id="290" r:id="rId7"/>
    <p:sldId id="285" r:id="rId8"/>
    <p:sldId id="286" r:id="rId9"/>
    <p:sldId id="287" r:id="rId10"/>
    <p:sldId id="291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325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9BDB8-F7DE-48B6-A6E7-7CEA2AED4869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1C01-74E1-475A-A671-38B8B954F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1C01-74E1-475A-A671-38B8B954F9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7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  <a:effectLst/>
        </p:spPr>
        <p:txBody>
          <a:bodyPr>
            <a:noAutofit/>
          </a:bodyPr>
          <a:lstStyle/>
          <a:p>
            <a:pPr algn="ctr"/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4800" y="5229200"/>
            <a:ext cx="8686800" cy="850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338" name="AutoShape 2" descr="https://woodmart.org/image/cache/catalog/products/2019/04/101523/6038_n_fz_unione_tenone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woodmart.org/image/cache/catalog/products/2019/04/101523/6038_n_fz_unione_tenone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woodmart.org/image/cache/catalog/products/2019/04/101523/6038_n_fz_unione_tenone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5" name="AutoShape 9" descr="https://fsd.multiurok.ru/html/2021/03/15/s_604f662fc2c35/1654970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56" y="0"/>
            <a:ext cx="938411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lvl="0">
              <a:lnSpc>
                <a:spcPct val="115000"/>
              </a:lnSpc>
              <a:buClr>
                <a:srgbClr val="FE8637"/>
              </a:buClr>
            </a:pP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7. </a:t>
            </a: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Что такое глубина гнезда? </a:t>
            </a:r>
            <a:endParaRPr lang="ru-RU" sz="190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19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Глубина – расстояние от вершины заготовки до дна гнезда)</a:t>
            </a:r>
            <a:endParaRPr lang="ru-RU" sz="19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FE8637"/>
              </a:buClr>
            </a:pP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8. </a:t>
            </a: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Какие требования предъявляются к гнезду? </a:t>
            </a:r>
            <a:endParaRPr lang="ru-RU" sz="190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19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(Гнездо должно соответствовать заданным размерам, стенки и дно должны быть ровными.)</a:t>
            </a:r>
            <a:endParaRPr lang="ru-RU" sz="19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6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+mn-lt"/>
                <a:cs typeface="Aharoni" pitchFamily="2" charset="-79"/>
              </a:rPr>
              <a:t>Долбление глухих гнезд.</a:t>
            </a:r>
            <a:endParaRPr lang="ru-RU" sz="5400" b="1" dirty="0">
              <a:solidFill>
                <a:srgbClr val="0070C0"/>
              </a:solidFill>
              <a:latin typeface="+mn-lt"/>
              <a:cs typeface="Aharoni" pitchFamily="2" charset="-79"/>
            </a:endParaRPr>
          </a:p>
        </p:txBody>
      </p:sp>
      <p:pic>
        <p:nvPicPr>
          <p:cNvPr id="4" name="Picture 7" descr="C:\Users\Алексей\Downloads\6038_n_fz_unione_tenone-1024x7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691518" cy="50131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4437112"/>
            <a:ext cx="4014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Гнездо — это отверстие прямоугольного сечения в кромке детали для установки шипа.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Ответьте на вопросы: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1.Что такое табурет?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( Табурет — предмет мебели для сидения одного человека, без спинки  и подлокотников)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2.Из каких деталей он состоит и сколько их?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(4 ножки, 4 </a:t>
            </a:r>
            <a:r>
              <a:rPr lang="ru-RU" dirty="0" err="1" smtClean="0">
                <a:solidFill>
                  <a:srgbClr val="002060"/>
                </a:solidFill>
              </a:rPr>
              <a:t>проножки</a:t>
            </a:r>
            <a:r>
              <a:rPr lang="ru-RU" dirty="0" smtClean="0">
                <a:solidFill>
                  <a:srgbClr val="002060"/>
                </a:solidFill>
              </a:rPr>
              <a:t>, 4 </a:t>
            </a:r>
            <a:r>
              <a:rPr lang="ru-RU" dirty="0" err="1" smtClean="0">
                <a:solidFill>
                  <a:srgbClr val="002060"/>
                </a:solidFill>
              </a:rPr>
              <a:t>царги</a:t>
            </a:r>
            <a:r>
              <a:rPr lang="ru-RU" dirty="0" smtClean="0">
                <a:solidFill>
                  <a:srgbClr val="002060"/>
                </a:solidFill>
              </a:rPr>
              <a:t>, сидение)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Какой понадобится пиломатериал для его изготовления?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(Доски и бруски)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Какие плоскости пиломатериала подвергнутся обработке?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П</a:t>
            </a:r>
            <a:r>
              <a:rPr lang="ru-RU" dirty="0" err="1" smtClean="0">
                <a:solidFill>
                  <a:srgbClr val="002060"/>
                </a:solidFill>
              </a:rPr>
              <a:t>ласти</a:t>
            </a:r>
            <a:r>
              <a:rPr lang="ru-RU" dirty="0" smtClean="0">
                <a:solidFill>
                  <a:srgbClr val="002060"/>
                </a:solidFill>
              </a:rPr>
              <a:t>, кромки и торцы)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Какие требования предъявляются к табурету?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(Изделие должно быть удобным, прочным, внешне привлекательным, изготовлено по заданным размерам)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Алексей\Downloads\6038_n_fz_unione_tenone-1024x7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208912" cy="770485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Объёмные размеры гнезда: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длина, ширина и глубина. </a:t>
            </a:r>
            <a:endParaRPr lang="ru-RU" sz="28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816424" cy="370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1484784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Длина – это расстояние от одной торцевой стенки до другой </a:t>
            </a:r>
            <a:r>
              <a:rPr lang="ru-RU" sz="2400" dirty="0" smtClean="0">
                <a:solidFill>
                  <a:srgbClr val="002060"/>
                </a:solidFill>
              </a:rPr>
              <a:t>торцевой. </a:t>
            </a:r>
            <a:r>
              <a:rPr lang="ru-RU" sz="2400" dirty="0">
                <a:solidFill>
                  <a:srgbClr val="002060"/>
                </a:solidFill>
              </a:rPr>
              <a:t>Ш</a:t>
            </a:r>
            <a:r>
              <a:rPr lang="ru-RU" sz="2400" dirty="0" smtClean="0">
                <a:solidFill>
                  <a:srgbClr val="002060"/>
                </a:solidFill>
              </a:rPr>
              <a:t>ирина </a:t>
            </a:r>
            <a:r>
              <a:rPr lang="ru-RU" sz="2400" dirty="0">
                <a:solidFill>
                  <a:srgbClr val="002060"/>
                </a:solidFill>
              </a:rPr>
              <a:t>– расстояние от одной долевой стенки до другой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Глубина </a:t>
            </a:r>
            <a:r>
              <a:rPr lang="ru-RU" sz="2400" dirty="0">
                <a:solidFill>
                  <a:srgbClr val="002060"/>
                </a:solidFill>
              </a:rPr>
              <a:t>– расстояние от вершины до дна.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50802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Долбление — это технологическая операция получения углублений прямоугольной формы для дальнейшего соединения деталей.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47509" y="4923828"/>
            <a:ext cx="2373276" cy="12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2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550"/>
            <a:ext cx="6840760" cy="66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9266" name="Picture 2" descr="C:\Users\Алексей\Downloads\99373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22"/>
            <a:ext cx="9144000" cy="691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03232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Техника безопасности при долблении гнезд.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Инструменты должны быть исправными и хорошо заточенными.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Ручки инструментов не должны иметь трещин и сколов, кольца должны плотно сидеть на своих местах.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Заготовка должна плотно лежать на верстачной доске или прочно зажатой струбциной.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При работе стамеской или долотом запрещается работать по направлению на себя.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По окончании работ, инструменты очищают от стружки щеткой и убирают на хранение в специально отведённые для этого места.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568952" cy="59046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Что такое долбление? </a:t>
            </a:r>
            <a:endParaRPr lang="ru-RU" sz="190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(Долбление 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— это технологическая операция получения углублений прямоугольной формы для дальнейшего соединения деталей.)</a:t>
            </a:r>
            <a:endParaRPr lang="ru-RU" sz="19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 называются части глухого гнезда</a:t>
            </a:r>
            <a:r>
              <a:rPr lang="ru-RU" sz="19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(Долевые 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стенки, торцевые (поперечные</a:t>
            </a:r>
            <a:r>
              <a:rPr lang="ru-RU" sz="19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 стенки и 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дно)</a:t>
            </a:r>
            <a:endParaRPr lang="ru-RU" sz="19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Какие есть объёмные размеры у гнезда</a:t>
            </a:r>
            <a:r>
              <a:rPr lang="ru-RU" sz="19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(Длина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ширина, толщина)</a:t>
            </a:r>
            <a:endParaRPr lang="ru-RU" sz="19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Что такое фаска у резца? </a:t>
            </a:r>
            <a:endParaRPr lang="ru-RU" sz="190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Фаска – это скос, выполненный на поверхности лопасти стамески.)</a:t>
            </a:r>
            <a:endParaRPr lang="ru-RU" sz="19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Что такое ширина гнезда?</a:t>
            </a:r>
            <a:r>
              <a:rPr lang="ru-RU" sz="19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9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Ширина – расстояние от одной долевой стенки до другой)</a:t>
            </a:r>
            <a:endParaRPr lang="ru-RU" sz="19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Что такое длина гнезда? </a:t>
            </a:r>
            <a:endParaRPr lang="ru-RU" sz="1900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Длина – это расстояние от одной торцевой стенки до другой торцевой.)</a:t>
            </a:r>
            <a:endParaRPr lang="ru-RU" sz="1900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535</TotalTime>
  <Words>311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Долбление глухих гнезд.</vt:lpstr>
      <vt:lpstr>Ответьте на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безопасности при долблении гнезд. </vt:lpstr>
      <vt:lpstr>Ответьте на вопросы: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«Смастерим мы сами      вот этими руками!» </dc:title>
  <dc:creator>Алексей</dc:creator>
  <cp:lastModifiedBy>Пользователь</cp:lastModifiedBy>
  <cp:revision>41</cp:revision>
  <dcterms:created xsi:type="dcterms:W3CDTF">2021-02-08T17:20:04Z</dcterms:created>
  <dcterms:modified xsi:type="dcterms:W3CDTF">2021-12-01T20:02:39Z</dcterms:modified>
</cp:coreProperties>
</file>