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66" r:id="rId3"/>
    <p:sldId id="257" r:id="rId4"/>
    <p:sldId id="264" r:id="rId5"/>
    <p:sldId id="258" r:id="rId6"/>
    <p:sldId id="263" r:id="rId7"/>
    <p:sldId id="259" r:id="rId8"/>
    <p:sldId id="278" r:id="rId9"/>
    <p:sldId id="281" r:id="rId10"/>
    <p:sldId id="279" r:id="rId11"/>
    <p:sldId id="262" r:id="rId12"/>
    <p:sldId id="280" r:id="rId13"/>
    <p:sldId id="282" r:id="rId14"/>
    <p:sldId id="274" r:id="rId15"/>
    <p:sldId id="271" r:id="rId16"/>
    <p:sldId id="276" r:id="rId17"/>
    <p:sldId id="284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911"/>
    <a:srgbClr val="0C1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3" autoAdjust="0"/>
    <p:restoredTop sz="94660"/>
  </p:normalViewPr>
  <p:slideViewPr>
    <p:cSldViewPr>
      <p:cViewPr varScale="1">
        <p:scale>
          <a:sx n="56" d="100"/>
          <a:sy n="56" d="100"/>
        </p:scale>
        <p:origin x="108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B7B3C8-8665-4C17-9A76-A1CB9752EF35}" type="doc">
      <dgm:prSet loTypeId="urn:microsoft.com/office/officeart/2005/8/layout/process2" loCatId="process" qsTypeId="urn:microsoft.com/office/officeart/2005/8/quickstyle/simple1" qsCatId="simple" csTypeId="urn:microsoft.com/office/officeart/2005/8/colors/colorful1#1" csCatId="colorful" phldr="1"/>
      <dgm:spPr/>
    </dgm:pt>
    <dgm:pt modelId="{C2382C4C-F0D5-4F51-B391-004E2638A9F1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Программа </a:t>
          </a:r>
          <a:r>
            <a:rPr lang="ru-RU" sz="2000" b="1" smtClean="0">
              <a:latin typeface="Times New Roman" pitchFamily="18" charset="0"/>
              <a:cs typeface="Times New Roman" pitchFamily="18" charset="0"/>
            </a:rPr>
            <a:t>«Мир Лего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72D52F3-C07D-4045-88FE-EADE2C7A3BD9}" type="parTrans" cxnId="{ADF2C156-2795-4D59-ABE8-814E8EBA2A77}">
      <dgm:prSet/>
      <dgm:spPr/>
      <dgm:t>
        <a:bodyPr/>
        <a:lstStyle/>
        <a:p>
          <a:endParaRPr lang="ru-RU"/>
        </a:p>
      </dgm:t>
    </dgm:pt>
    <dgm:pt modelId="{41347D29-7647-4E5F-8A50-2A1833763415}" type="sibTrans" cxnId="{ADF2C156-2795-4D59-ABE8-814E8EBA2A77}">
      <dgm:prSet/>
      <dgm:spPr/>
      <dgm:t>
        <a:bodyPr/>
        <a:lstStyle/>
        <a:p>
          <a:endParaRPr lang="ru-RU"/>
        </a:p>
      </dgm:t>
    </dgm:pt>
    <dgm:pt modelId="{B257AECF-6771-4B7C-831B-4A7CB4B47F54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Цель: Формирование коммуникативной готовности к школьному обучению детей с ЗПР посредством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лего-конструирования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C2A0E7D5-A2B5-4324-BF3B-9507F3070BFC}" type="parTrans" cxnId="{8E2A52A2-9011-4829-A46C-573F75CAD712}">
      <dgm:prSet/>
      <dgm:spPr/>
      <dgm:t>
        <a:bodyPr/>
        <a:lstStyle/>
        <a:p>
          <a:endParaRPr lang="ru-RU"/>
        </a:p>
      </dgm:t>
    </dgm:pt>
    <dgm:pt modelId="{13DE75C0-3721-4ECF-A2E3-60C01EB6093D}" type="sibTrans" cxnId="{8E2A52A2-9011-4829-A46C-573F75CAD712}">
      <dgm:prSet/>
      <dgm:spPr/>
      <dgm:t>
        <a:bodyPr/>
        <a:lstStyle/>
        <a:p>
          <a:endParaRPr lang="ru-RU"/>
        </a:p>
      </dgm:t>
    </dgm:pt>
    <dgm:pt modelId="{963A609C-1E2D-4DE7-A183-440F19BC758D}">
      <dgm:prSet phldrT="[Текст]" custT="1"/>
      <dgm:spPr/>
      <dgm:t>
        <a:bodyPr/>
        <a:lstStyle/>
        <a:p>
          <a:pPr algn="l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Задачи:  развивать собственно речевые умения,</a:t>
          </a:r>
        </a:p>
        <a:p>
          <a:pPr algn="l"/>
          <a:r>
            <a:rPr lang="ru-RU" sz="1800" b="1" dirty="0" smtClean="0"/>
            <a:t>-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Умение общаться для планирования совместных действий, достижения результатов и их обсуждения, участвовать в обсуждении определенной темы;</a:t>
          </a:r>
          <a:br>
            <a:rPr lang="ru-RU" sz="1800" b="1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-Совершенствовать коммуникативные навыки детей при работе в паре, коллективе, распределении обязанностей;</a:t>
          </a:r>
          <a:br>
            <a:rPr lang="ru-RU" sz="1800" b="1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-Формировать у детей познавательную и исследовательскую активность, стремление к умственной деятельности;</a:t>
          </a:r>
          <a:br>
            <a:rPr lang="ru-RU" sz="1800" b="1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-Развивать диалогические умения дошкольника;</a:t>
          </a:r>
          <a:br>
            <a:rPr lang="ru-RU" sz="1800" b="1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- Развивать неречевые умения (невербальные)- уместное использование мимики  и жестов.</a:t>
          </a:r>
        </a:p>
        <a:p>
          <a:pPr algn="l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-Развивать у дошкольников интерес к моделированию и конструированию, стимулировать детское творчество</a:t>
          </a:r>
        </a:p>
      </dgm:t>
    </dgm:pt>
    <dgm:pt modelId="{32662867-751C-49FB-816C-65D2F1AF209C}" type="parTrans" cxnId="{CF508FB8-BA74-4348-A752-3C16D2BBFFBD}">
      <dgm:prSet/>
      <dgm:spPr/>
      <dgm:t>
        <a:bodyPr/>
        <a:lstStyle/>
        <a:p>
          <a:endParaRPr lang="ru-RU"/>
        </a:p>
      </dgm:t>
    </dgm:pt>
    <dgm:pt modelId="{F93A2BC4-8366-44B5-A8F9-A4A654392BDF}" type="sibTrans" cxnId="{CF508FB8-BA74-4348-A752-3C16D2BBFFBD}">
      <dgm:prSet/>
      <dgm:spPr/>
      <dgm:t>
        <a:bodyPr/>
        <a:lstStyle/>
        <a:p>
          <a:endParaRPr lang="ru-RU"/>
        </a:p>
      </dgm:t>
    </dgm:pt>
    <dgm:pt modelId="{A6853556-D2D3-4FFA-B001-162C80839C5A}" type="pres">
      <dgm:prSet presAssocID="{95B7B3C8-8665-4C17-9A76-A1CB9752EF35}" presName="linearFlow" presStyleCnt="0">
        <dgm:presLayoutVars>
          <dgm:resizeHandles val="exact"/>
        </dgm:presLayoutVars>
      </dgm:prSet>
      <dgm:spPr/>
    </dgm:pt>
    <dgm:pt modelId="{885B1A2E-19D4-446A-A493-0FB21E5D1C78}" type="pres">
      <dgm:prSet presAssocID="{C2382C4C-F0D5-4F51-B391-004E2638A9F1}" presName="node" presStyleLbl="node1" presStyleIdx="0" presStyleCnt="3" custScaleX="117884" custScaleY="38527" custLinFactNeighborX="-8387" custLinFactNeighborY="-1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A959F-D907-47A2-9142-76F8C972DDA0}" type="pres">
      <dgm:prSet presAssocID="{41347D29-7647-4E5F-8A50-2A1833763415}" presName="sibTrans" presStyleLbl="sibTrans2D1" presStyleIdx="0" presStyleCnt="2" custAng="1031807" custScaleX="134496" custScaleY="86587" custLinFactNeighborX="-21261" custLinFactNeighborY="-3473"/>
      <dgm:spPr/>
      <dgm:t>
        <a:bodyPr/>
        <a:lstStyle/>
        <a:p>
          <a:endParaRPr lang="ru-RU"/>
        </a:p>
      </dgm:t>
    </dgm:pt>
    <dgm:pt modelId="{223D07E1-709D-40AF-9A2D-9D23257D1AA6}" type="pres">
      <dgm:prSet presAssocID="{41347D29-7647-4E5F-8A50-2A1833763415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6E25B16-F200-451C-9A1C-9D4007528FE5}" type="pres">
      <dgm:prSet presAssocID="{B257AECF-6771-4B7C-831B-4A7CB4B47F54}" presName="node" presStyleLbl="node1" presStyleIdx="1" presStyleCnt="3" custScaleX="169629" custScaleY="77374" custLinFactNeighborX="-437" custLinFactNeighborY="-10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2C4680-FC23-477E-8B54-5354FFF127DA}" type="pres">
      <dgm:prSet presAssocID="{13DE75C0-3721-4ECF-A2E3-60C01EB6093D}" presName="sibTrans" presStyleLbl="sibTrans2D1" presStyleIdx="1" presStyleCnt="2" custScaleX="101612" custScaleY="88322" custLinFactNeighborX="-65489" custLinFactNeighborY="-622"/>
      <dgm:spPr/>
      <dgm:t>
        <a:bodyPr/>
        <a:lstStyle/>
        <a:p>
          <a:endParaRPr lang="ru-RU"/>
        </a:p>
      </dgm:t>
    </dgm:pt>
    <dgm:pt modelId="{9DF1A755-71AE-4A51-9DA8-9FDEA34859BA}" type="pres">
      <dgm:prSet presAssocID="{13DE75C0-3721-4ECF-A2E3-60C01EB6093D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385755F-F4FD-4428-AAAD-B4CC0937DF86}" type="pres">
      <dgm:prSet presAssocID="{963A609C-1E2D-4DE7-A183-440F19BC758D}" presName="node" presStyleLbl="node1" presStyleIdx="2" presStyleCnt="3" custScaleX="172605" custScaleY="312708" custLinFactNeighborX="1" custLinFactNeighborY="-3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F7991D-065A-4522-A960-CF6EA0748727}" type="presOf" srcId="{13DE75C0-3721-4ECF-A2E3-60C01EB6093D}" destId="{CF2C4680-FC23-477E-8B54-5354FFF127DA}" srcOrd="0" destOrd="0" presId="urn:microsoft.com/office/officeart/2005/8/layout/process2"/>
    <dgm:cxn modelId="{BBA4BC42-C450-4F16-9D27-A4C247A13102}" type="presOf" srcId="{41347D29-7647-4E5F-8A50-2A1833763415}" destId="{223D07E1-709D-40AF-9A2D-9D23257D1AA6}" srcOrd="1" destOrd="0" presId="urn:microsoft.com/office/officeart/2005/8/layout/process2"/>
    <dgm:cxn modelId="{D1175352-463E-4027-90F3-AD43FA30600D}" type="presOf" srcId="{13DE75C0-3721-4ECF-A2E3-60C01EB6093D}" destId="{9DF1A755-71AE-4A51-9DA8-9FDEA34859BA}" srcOrd="1" destOrd="0" presId="urn:microsoft.com/office/officeart/2005/8/layout/process2"/>
    <dgm:cxn modelId="{ADF2C156-2795-4D59-ABE8-814E8EBA2A77}" srcId="{95B7B3C8-8665-4C17-9A76-A1CB9752EF35}" destId="{C2382C4C-F0D5-4F51-B391-004E2638A9F1}" srcOrd="0" destOrd="0" parTransId="{072D52F3-C07D-4045-88FE-EADE2C7A3BD9}" sibTransId="{41347D29-7647-4E5F-8A50-2A1833763415}"/>
    <dgm:cxn modelId="{B4FD0B51-D082-4443-9560-ECD764E72501}" type="presOf" srcId="{C2382C4C-F0D5-4F51-B391-004E2638A9F1}" destId="{885B1A2E-19D4-446A-A493-0FB21E5D1C78}" srcOrd="0" destOrd="0" presId="urn:microsoft.com/office/officeart/2005/8/layout/process2"/>
    <dgm:cxn modelId="{8E2A52A2-9011-4829-A46C-573F75CAD712}" srcId="{95B7B3C8-8665-4C17-9A76-A1CB9752EF35}" destId="{B257AECF-6771-4B7C-831B-4A7CB4B47F54}" srcOrd="1" destOrd="0" parTransId="{C2A0E7D5-A2B5-4324-BF3B-9507F3070BFC}" sibTransId="{13DE75C0-3721-4ECF-A2E3-60C01EB6093D}"/>
    <dgm:cxn modelId="{C24BE535-12E9-4C3D-BC28-C6C15524BF33}" type="presOf" srcId="{B257AECF-6771-4B7C-831B-4A7CB4B47F54}" destId="{06E25B16-F200-451C-9A1C-9D4007528FE5}" srcOrd="0" destOrd="0" presId="urn:microsoft.com/office/officeart/2005/8/layout/process2"/>
    <dgm:cxn modelId="{00087F47-E5DE-490E-A534-F00F31BC469F}" type="presOf" srcId="{963A609C-1E2D-4DE7-A183-440F19BC758D}" destId="{3385755F-F4FD-4428-AAAD-B4CC0937DF86}" srcOrd="0" destOrd="0" presId="urn:microsoft.com/office/officeart/2005/8/layout/process2"/>
    <dgm:cxn modelId="{CF508FB8-BA74-4348-A752-3C16D2BBFFBD}" srcId="{95B7B3C8-8665-4C17-9A76-A1CB9752EF35}" destId="{963A609C-1E2D-4DE7-A183-440F19BC758D}" srcOrd="2" destOrd="0" parTransId="{32662867-751C-49FB-816C-65D2F1AF209C}" sibTransId="{F93A2BC4-8366-44B5-A8F9-A4A654392BDF}"/>
    <dgm:cxn modelId="{EDD76112-E16E-4E9C-AEFC-97F4FA23A0AA}" type="presOf" srcId="{41347D29-7647-4E5F-8A50-2A1833763415}" destId="{E3DA959F-D907-47A2-9142-76F8C972DDA0}" srcOrd="0" destOrd="0" presId="urn:microsoft.com/office/officeart/2005/8/layout/process2"/>
    <dgm:cxn modelId="{3B86560E-E54E-4EEC-861A-3BAB71A921BA}" type="presOf" srcId="{95B7B3C8-8665-4C17-9A76-A1CB9752EF35}" destId="{A6853556-D2D3-4FFA-B001-162C80839C5A}" srcOrd="0" destOrd="0" presId="urn:microsoft.com/office/officeart/2005/8/layout/process2"/>
    <dgm:cxn modelId="{9DE659B9-5E4F-4798-8635-90979DA16CAE}" type="presParOf" srcId="{A6853556-D2D3-4FFA-B001-162C80839C5A}" destId="{885B1A2E-19D4-446A-A493-0FB21E5D1C78}" srcOrd="0" destOrd="0" presId="urn:microsoft.com/office/officeart/2005/8/layout/process2"/>
    <dgm:cxn modelId="{07B3DBBE-05F6-4A32-91E5-E511D829C0E3}" type="presParOf" srcId="{A6853556-D2D3-4FFA-B001-162C80839C5A}" destId="{E3DA959F-D907-47A2-9142-76F8C972DDA0}" srcOrd="1" destOrd="0" presId="urn:microsoft.com/office/officeart/2005/8/layout/process2"/>
    <dgm:cxn modelId="{922DDF2D-58B9-42DA-B806-D3C6614382D2}" type="presParOf" srcId="{E3DA959F-D907-47A2-9142-76F8C972DDA0}" destId="{223D07E1-709D-40AF-9A2D-9D23257D1AA6}" srcOrd="0" destOrd="0" presId="urn:microsoft.com/office/officeart/2005/8/layout/process2"/>
    <dgm:cxn modelId="{B67627A6-A8CA-4787-9F9F-70640AA69316}" type="presParOf" srcId="{A6853556-D2D3-4FFA-B001-162C80839C5A}" destId="{06E25B16-F200-451C-9A1C-9D4007528FE5}" srcOrd="2" destOrd="0" presId="urn:microsoft.com/office/officeart/2005/8/layout/process2"/>
    <dgm:cxn modelId="{22B59EA2-64DD-48FD-A930-A811449D7E47}" type="presParOf" srcId="{A6853556-D2D3-4FFA-B001-162C80839C5A}" destId="{CF2C4680-FC23-477E-8B54-5354FFF127DA}" srcOrd="3" destOrd="0" presId="urn:microsoft.com/office/officeart/2005/8/layout/process2"/>
    <dgm:cxn modelId="{DCD5E09C-64AA-49A4-872F-CA876021F284}" type="presParOf" srcId="{CF2C4680-FC23-477E-8B54-5354FFF127DA}" destId="{9DF1A755-71AE-4A51-9DA8-9FDEA34859BA}" srcOrd="0" destOrd="0" presId="urn:microsoft.com/office/officeart/2005/8/layout/process2"/>
    <dgm:cxn modelId="{2805C749-72CA-405F-91DC-5B34E49082D5}" type="presParOf" srcId="{A6853556-D2D3-4FFA-B001-162C80839C5A}" destId="{3385755F-F4FD-4428-AAAD-B4CC0937DF8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B74C39-A77D-48A0-9D05-D666D18F5807}" type="doc">
      <dgm:prSet loTypeId="urn:microsoft.com/office/officeart/2005/8/layout/radial6" loCatId="cycle" qsTypeId="urn:microsoft.com/office/officeart/2005/8/quickstyle/3d9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CA0D2505-20AB-463D-8C82-D37C3C47CAB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Блоки работы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62EDDCF-DEA2-4E81-9506-CDD2A121C390}" type="parTrans" cxnId="{C27ED757-A7C7-4793-A0E4-60A22672E430}">
      <dgm:prSet/>
      <dgm:spPr/>
      <dgm:t>
        <a:bodyPr/>
        <a:lstStyle/>
        <a:p>
          <a:endParaRPr lang="ru-RU"/>
        </a:p>
      </dgm:t>
    </dgm:pt>
    <dgm:pt modelId="{67531E00-C6C6-49A4-A1C8-193D832B8ACE}" type="sibTrans" cxnId="{C27ED757-A7C7-4793-A0E4-60A22672E430}">
      <dgm:prSet/>
      <dgm:spPr/>
      <dgm:t>
        <a:bodyPr/>
        <a:lstStyle/>
        <a:p>
          <a:endParaRPr lang="ru-RU"/>
        </a:p>
      </dgm:t>
    </dgm:pt>
    <dgm:pt modelId="{B7E03485-0B6F-4D52-B9C0-E6E24023106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Работа с детьми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D31753A-A7AB-49A8-BB92-BCAA95BE9E1A}" type="parTrans" cxnId="{02C0B3EB-49CA-4786-966E-773AEA44A444}">
      <dgm:prSet/>
      <dgm:spPr/>
      <dgm:t>
        <a:bodyPr/>
        <a:lstStyle/>
        <a:p>
          <a:endParaRPr lang="ru-RU"/>
        </a:p>
      </dgm:t>
    </dgm:pt>
    <dgm:pt modelId="{614E3A6E-C012-4414-BF27-122E8BD9D971}" type="sibTrans" cxnId="{02C0B3EB-49CA-4786-966E-773AEA44A444}">
      <dgm:prSet/>
      <dgm:spPr/>
      <dgm:t>
        <a:bodyPr/>
        <a:lstStyle/>
        <a:p>
          <a:endParaRPr lang="ru-RU"/>
        </a:p>
      </dgm:t>
    </dgm:pt>
    <dgm:pt modelId="{45CD1340-DE53-4E5A-8E5E-8CF8ACE63091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Работа с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родителлями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CBF71E9-61DD-4116-B4DB-0B6172B89113}" type="parTrans" cxnId="{FCDACE15-2888-4457-8243-A36F80AA5B8D}">
      <dgm:prSet/>
      <dgm:spPr/>
      <dgm:t>
        <a:bodyPr/>
        <a:lstStyle/>
        <a:p>
          <a:endParaRPr lang="ru-RU"/>
        </a:p>
      </dgm:t>
    </dgm:pt>
    <dgm:pt modelId="{E26D07C8-7B40-4912-AD53-D2FD347B307A}" type="sibTrans" cxnId="{FCDACE15-2888-4457-8243-A36F80AA5B8D}">
      <dgm:prSet/>
      <dgm:spPr/>
      <dgm:t>
        <a:bodyPr/>
        <a:lstStyle/>
        <a:p>
          <a:endParaRPr lang="ru-RU"/>
        </a:p>
      </dgm:t>
    </dgm:pt>
    <dgm:pt modelId="{1CA6AACF-7186-4BA3-80F6-2CD7399E607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Работа с педагогами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D95BA0B-EDA5-49BA-81DA-49FBC4C137F3}" type="parTrans" cxnId="{FEFFDD86-9699-4584-820B-800239460D5D}">
      <dgm:prSet/>
      <dgm:spPr/>
      <dgm:t>
        <a:bodyPr/>
        <a:lstStyle/>
        <a:p>
          <a:endParaRPr lang="ru-RU"/>
        </a:p>
      </dgm:t>
    </dgm:pt>
    <dgm:pt modelId="{EB4180D3-C1B7-49FA-9F7A-8FAFF23AD12C}" type="sibTrans" cxnId="{FEFFDD86-9699-4584-820B-800239460D5D}">
      <dgm:prSet/>
      <dgm:spPr/>
      <dgm:t>
        <a:bodyPr/>
        <a:lstStyle/>
        <a:p>
          <a:endParaRPr lang="ru-RU"/>
        </a:p>
      </dgm:t>
    </dgm:pt>
    <dgm:pt modelId="{09DD7D23-C733-4B22-9534-47C763471160}" type="pres">
      <dgm:prSet presAssocID="{FFB74C39-A77D-48A0-9D05-D666D18F580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627715-2789-4725-90E9-12250F353CC2}" type="pres">
      <dgm:prSet presAssocID="{CA0D2505-20AB-463D-8C82-D37C3C47CAB1}" presName="centerShape" presStyleLbl="node0" presStyleIdx="0" presStyleCnt="1" custScaleX="112246" custScaleY="99898"/>
      <dgm:spPr/>
      <dgm:t>
        <a:bodyPr/>
        <a:lstStyle/>
        <a:p>
          <a:endParaRPr lang="ru-RU"/>
        </a:p>
      </dgm:t>
    </dgm:pt>
    <dgm:pt modelId="{8DC26FF7-9D9E-41A4-985A-45B63AF78F0F}" type="pres">
      <dgm:prSet presAssocID="{B7E03485-0B6F-4D52-B9C0-E6E240231067}" presName="node" presStyleLbl="node1" presStyleIdx="0" presStyleCnt="3" custScaleX="134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D9B5D7-12F7-4960-A86D-489467C7021C}" type="pres">
      <dgm:prSet presAssocID="{B7E03485-0B6F-4D52-B9C0-E6E240231067}" presName="dummy" presStyleCnt="0"/>
      <dgm:spPr/>
      <dgm:t>
        <a:bodyPr/>
        <a:lstStyle/>
        <a:p>
          <a:endParaRPr lang="ru-RU"/>
        </a:p>
      </dgm:t>
    </dgm:pt>
    <dgm:pt modelId="{C5F8B35C-85B4-4586-BCA4-2285BD1A8086}" type="pres">
      <dgm:prSet presAssocID="{614E3A6E-C012-4414-BF27-122E8BD9D971}" presName="sibTrans" presStyleLbl="sibTrans2D1" presStyleIdx="0" presStyleCnt="3"/>
      <dgm:spPr/>
      <dgm:t>
        <a:bodyPr/>
        <a:lstStyle/>
        <a:p>
          <a:endParaRPr lang="ru-RU"/>
        </a:p>
      </dgm:t>
    </dgm:pt>
    <dgm:pt modelId="{B0B40F7F-C210-4DAA-A893-A4237F7AB318}" type="pres">
      <dgm:prSet presAssocID="{45CD1340-DE53-4E5A-8E5E-8CF8ACE63091}" presName="node" presStyleLbl="node1" presStyleIdx="1" presStyleCnt="3" custScaleX="130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C9BF0A-C40A-404B-9788-673CDE8429E4}" type="pres">
      <dgm:prSet presAssocID="{45CD1340-DE53-4E5A-8E5E-8CF8ACE63091}" presName="dummy" presStyleCnt="0"/>
      <dgm:spPr/>
      <dgm:t>
        <a:bodyPr/>
        <a:lstStyle/>
        <a:p>
          <a:endParaRPr lang="ru-RU"/>
        </a:p>
      </dgm:t>
    </dgm:pt>
    <dgm:pt modelId="{59F3E8A4-EBC1-4409-86D4-664F388814CE}" type="pres">
      <dgm:prSet presAssocID="{E26D07C8-7B40-4912-AD53-D2FD347B307A}" presName="sibTrans" presStyleLbl="sibTrans2D1" presStyleIdx="1" presStyleCnt="3"/>
      <dgm:spPr/>
      <dgm:t>
        <a:bodyPr/>
        <a:lstStyle/>
        <a:p>
          <a:endParaRPr lang="ru-RU"/>
        </a:p>
      </dgm:t>
    </dgm:pt>
    <dgm:pt modelId="{70DD680F-0FE0-4B9C-A164-AEDDFB11673A}" type="pres">
      <dgm:prSet presAssocID="{1CA6AACF-7186-4BA3-80F6-2CD7399E6070}" presName="node" presStyleLbl="node1" presStyleIdx="2" presStyleCnt="3" custScaleX="128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6C7D05-71FC-4A09-BB16-899EA1872526}" type="pres">
      <dgm:prSet presAssocID="{1CA6AACF-7186-4BA3-80F6-2CD7399E6070}" presName="dummy" presStyleCnt="0"/>
      <dgm:spPr/>
      <dgm:t>
        <a:bodyPr/>
        <a:lstStyle/>
        <a:p>
          <a:endParaRPr lang="ru-RU"/>
        </a:p>
      </dgm:t>
    </dgm:pt>
    <dgm:pt modelId="{95631B83-0EEC-4939-BEFC-E0F59314F8C6}" type="pres">
      <dgm:prSet presAssocID="{EB4180D3-C1B7-49FA-9F7A-8FAFF23AD12C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16DABE74-56AA-46D4-B58D-22E0E4CE06AD}" type="presOf" srcId="{EB4180D3-C1B7-49FA-9F7A-8FAFF23AD12C}" destId="{95631B83-0EEC-4939-BEFC-E0F59314F8C6}" srcOrd="0" destOrd="0" presId="urn:microsoft.com/office/officeart/2005/8/layout/radial6"/>
    <dgm:cxn modelId="{FEFFDD86-9699-4584-820B-800239460D5D}" srcId="{CA0D2505-20AB-463D-8C82-D37C3C47CAB1}" destId="{1CA6AACF-7186-4BA3-80F6-2CD7399E6070}" srcOrd="2" destOrd="0" parTransId="{6D95BA0B-EDA5-49BA-81DA-49FBC4C137F3}" sibTransId="{EB4180D3-C1B7-49FA-9F7A-8FAFF23AD12C}"/>
    <dgm:cxn modelId="{FCDACE15-2888-4457-8243-A36F80AA5B8D}" srcId="{CA0D2505-20AB-463D-8C82-D37C3C47CAB1}" destId="{45CD1340-DE53-4E5A-8E5E-8CF8ACE63091}" srcOrd="1" destOrd="0" parTransId="{ACBF71E9-61DD-4116-B4DB-0B6172B89113}" sibTransId="{E26D07C8-7B40-4912-AD53-D2FD347B307A}"/>
    <dgm:cxn modelId="{C30D0475-DE64-400A-9CD9-54B4C8FE0D7C}" type="presOf" srcId="{1CA6AACF-7186-4BA3-80F6-2CD7399E6070}" destId="{70DD680F-0FE0-4B9C-A164-AEDDFB11673A}" srcOrd="0" destOrd="0" presId="urn:microsoft.com/office/officeart/2005/8/layout/radial6"/>
    <dgm:cxn modelId="{E79D9E08-0E90-4F8E-8725-6B1D6CA1EE31}" type="presOf" srcId="{45CD1340-DE53-4E5A-8E5E-8CF8ACE63091}" destId="{B0B40F7F-C210-4DAA-A893-A4237F7AB318}" srcOrd="0" destOrd="0" presId="urn:microsoft.com/office/officeart/2005/8/layout/radial6"/>
    <dgm:cxn modelId="{37A9107B-F365-4C06-8E28-9E090D4C600F}" type="presOf" srcId="{CA0D2505-20AB-463D-8C82-D37C3C47CAB1}" destId="{44627715-2789-4725-90E9-12250F353CC2}" srcOrd="0" destOrd="0" presId="urn:microsoft.com/office/officeart/2005/8/layout/radial6"/>
    <dgm:cxn modelId="{E8A16FAA-2B5F-4CFA-BEF4-BA3C1A4E7B49}" type="presOf" srcId="{B7E03485-0B6F-4D52-B9C0-E6E240231067}" destId="{8DC26FF7-9D9E-41A4-985A-45B63AF78F0F}" srcOrd="0" destOrd="0" presId="urn:microsoft.com/office/officeart/2005/8/layout/radial6"/>
    <dgm:cxn modelId="{02C0B3EB-49CA-4786-966E-773AEA44A444}" srcId="{CA0D2505-20AB-463D-8C82-D37C3C47CAB1}" destId="{B7E03485-0B6F-4D52-B9C0-E6E240231067}" srcOrd="0" destOrd="0" parTransId="{5D31753A-A7AB-49A8-BB92-BCAA95BE9E1A}" sibTransId="{614E3A6E-C012-4414-BF27-122E8BD9D971}"/>
    <dgm:cxn modelId="{C27ED757-A7C7-4793-A0E4-60A22672E430}" srcId="{FFB74C39-A77D-48A0-9D05-D666D18F5807}" destId="{CA0D2505-20AB-463D-8C82-D37C3C47CAB1}" srcOrd="0" destOrd="0" parTransId="{E62EDDCF-DEA2-4E81-9506-CDD2A121C390}" sibTransId="{67531E00-C6C6-49A4-A1C8-193D832B8ACE}"/>
    <dgm:cxn modelId="{423FE678-4C84-47EB-A570-891921BB18E6}" type="presOf" srcId="{FFB74C39-A77D-48A0-9D05-D666D18F5807}" destId="{09DD7D23-C733-4B22-9534-47C763471160}" srcOrd="0" destOrd="0" presId="urn:microsoft.com/office/officeart/2005/8/layout/radial6"/>
    <dgm:cxn modelId="{594B57B9-27D5-455A-B45B-87C6980512E7}" type="presOf" srcId="{E26D07C8-7B40-4912-AD53-D2FD347B307A}" destId="{59F3E8A4-EBC1-4409-86D4-664F388814CE}" srcOrd="0" destOrd="0" presId="urn:microsoft.com/office/officeart/2005/8/layout/radial6"/>
    <dgm:cxn modelId="{BC324033-F7F6-4B72-B8F8-1260B12A61DE}" type="presOf" srcId="{614E3A6E-C012-4414-BF27-122E8BD9D971}" destId="{C5F8B35C-85B4-4586-BCA4-2285BD1A8086}" srcOrd="0" destOrd="0" presId="urn:microsoft.com/office/officeart/2005/8/layout/radial6"/>
    <dgm:cxn modelId="{69AE6BB0-46F5-4D8C-8377-FCBED6BC9EE1}" type="presParOf" srcId="{09DD7D23-C733-4B22-9534-47C763471160}" destId="{44627715-2789-4725-90E9-12250F353CC2}" srcOrd="0" destOrd="0" presId="urn:microsoft.com/office/officeart/2005/8/layout/radial6"/>
    <dgm:cxn modelId="{DF9BED64-85A6-4628-A692-AF901BA76B0F}" type="presParOf" srcId="{09DD7D23-C733-4B22-9534-47C763471160}" destId="{8DC26FF7-9D9E-41A4-985A-45B63AF78F0F}" srcOrd="1" destOrd="0" presId="urn:microsoft.com/office/officeart/2005/8/layout/radial6"/>
    <dgm:cxn modelId="{B9BC0324-A361-45D2-9507-E51C1269B55E}" type="presParOf" srcId="{09DD7D23-C733-4B22-9534-47C763471160}" destId="{6BD9B5D7-12F7-4960-A86D-489467C7021C}" srcOrd="2" destOrd="0" presId="urn:microsoft.com/office/officeart/2005/8/layout/radial6"/>
    <dgm:cxn modelId="{F53C0252-E0AE-49CB-AB66-46AF8A00D842}" type="presParOf" srcId="{09DD7D23-C733-4B22-9534-47C763471160}" destId="{C5F8B35C-85B4-4586-BCA4-2285BD1A8086}" srcOrd="3" destOrd="0" presId="urn:microsoft.com/office/officeart/2005/8/layout/radial6"/>
    <dgm:cxn modelId="{E3875015-3685-492A-9AB4-E4FDDE118C24}" type="presParOf" srcId="{09DD7D23-C733-4B22-9534-47C763471160}" destId="{B0B40F7F-C210-4DAA-A893-A4237F7AB318}" srcOrd="4" destOrd="0" presId="urn:microsoft.com/office/officeart/2005/8/layout/radial6"/>
    <dgm:cxn modelId="{473346D5-18E6-40B7-8E07-CE6FAD2480DC}" type="presParOf" srcId="{09DD7D23-C733-4B22-9534-47C763471160}" destId="{12C9BF0A-C40A-404B-9788-673CDE8429E4}" srcOrd="5" destOrd="0" presId="urn:microsoft.com/office/officeart/2005/8/layout/radial6"/>
    <dgm:cxn modelId="{D2291F13-63AD-45EC-AD76-CD6D2920A34C}" type="presParOf" srcId="{09DD7D23-C733-4B22-9534-47C763471160}" destId="{59F3E8A4-EBC1-4409-86D4-664F388814CE}" srcOrd="6" destOrd="0" presId="urn:microsoft.com/office/officeart/2005/8/layout/radial6"/>
    <dgm:cxn modelId="{6DD7B1D8-5034-4B00-AD46-F51C80496499}" type="presParOf" srcId="{09DD7D23-C733-4B22-9534-47C763471160}" destId="{70DD680F-0FE0-4B9C-A164-AEDDFB11673A}" srcOrd="7" destOrd="0" presId="urn:microsoft.com/office/officeart/2005/8/layout/radial6"/>
    <dgm:cxn modelId="{92AFA100-5DC5-4E6E-8F4A-DF186D685BA2}" type="presParOf" srcId="{09DD7D23-C733-4B22-9534-47C763471160}" destId="{D66C7D05-71FC-4A09-BB16-899EA1872526}" srcOrd="8" destOrd="0" presId="urn:microsoft.com/office/officeart/2005/8/layout/radial6"/>
    <dgm:cxn modelId="{5E68D809-0E92-4658-BF1E-AE35ABF4016C}" type="presParOf" srcId="{09DD7D23-C733-4B22-9534-47C763471160}" destId="{95631B83-0EEC-4939-BEFC-E0F59314F8C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37884E-7AD3-497E-BA18-5B3B222320FC}" type="doc">
      <dgm:prSet loTypeId="urn:microsoft.com/office/officeart/2005/8/layout/hList1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F944F3F4-999F-4D44-BA7F-DD21E0289718}">
      <dgm:prSet phldrT="[Текст]" custT="1"/>
      <dgm:spPr>
        <a:effectLst>
          <a:softEdge rad="317500"/>
        </a:effectLst>
      </dgm:spPr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Формы работы с детьми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100ADE00-4D24-436D-9247-1DD4DECC2EFD}" type="parTrans" cxnId="{DA00DB19-46F3-4667-97BD-ECFD91FBA366}">
      <dgm:prSet/>
      <dgm:spPr/>
      <dgm:t>
        <a:bodyPr/>
        <a:lstStyle/>
        <a:p>
          <a:endParaRPr lang="ru-RU"/>
        </a:p>
      </dgm:t>
    </dgm:pt>
    <dgm:pt modelId="{D6203F49-D224-4AB9-98B2-5F881F926913}" type="sibTrans" cxnId="{DA00DB19-46F3-4667-97BD-ECFD91FBA366}">
      <dgm:prSet/>
      <dgm:spPr/>
      <dgm:t>
        <a:bodyPr/>
        <a:lstStyle/>
        <a:p>
          <a:endParaRPr lang="ru-RU"/>
        </a:p>
      </dgm:t>
    </dgm:pt>
    <dgm:pt modelId="{04F27E6D-C46B-4534-A9BA-CAE33F969D08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  <a:softEdge rad="317500"/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Занятия с педагогом.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38BE8BA4-3A58-42D2-ACA2-F77030BE2D20}" type="parTrans" cxnId="{8E2BC437-F87A-4456-97C3-E9B7FF7DC53D}">
      <dgm:prSet/>
      <dgm:spPr/>
      <dgm:t>
        <a:bodyPr/>
        <a:lstStyle/>
        <a:p>
          <a:endParaRPr lang="ru-RU"/>
        </a:p>
      </dgm:t>
    </dgm:pt>
    <dgm:pt modelId="{52E1CD6D-88E3-4829-A5A7-A23830A7BCEC}" type="sibTrans" cxnId="{8E2BC437-F87A-4456-97C3-E9B7FF7DC53D}">
      <dgm:prSet/>
      <dgm:spPr/>
      <dgm:t>
        <a:bodyPr/>
        <a:lstStyle/>
        <a:p>
          <a:endParaRPr lang="ru-RU"/>
        </a:p>
      </dgm:t>
    </dgm:pt>
    <dgm:pt modelId="{440B873C-7409-41C6-ACBE-47AEF48715B2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  <a:softEdge rad="317500"/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Дидактические игры на развитие коммуникативных навыков.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21FCD19D-1D29-47D8-B3A2-A23E1BB485D1}" type="parTrans" cxnId="{10A0066C-6ADF-47C5-B8B1-722C7308CB6A}">
      <dgm:prSet/>
      <dgm:spPr/>
      <dgm:t>
        <a:bodyPr/>
        <a:lstStyle/>
        <a:p>
          <a:endParaRPr lang="ru-RU"/>
        </a:p>
      </dgm:t>
    </dgm:pt>
    <dgm:pt modelId="{895508E3-7EE0-4207-B5DE-539A54F5440C}" type="sibTrans" cxnId="{10A0066C-6ADF-47C5-B8B1-722C7308CB6A}">
      <dgm:prSet/>
      <dgm:spPr/>
      <dgm:t>
        <a:bodyPr/>
        <a:lstStyle/>
        <a:p>
          <a:endParaRPr lang="ru-RU"/>
        </a:p>
      </dgm:t>
    </dgm:pt>
    <dgm:pt modelId="{6E27FA12-4742-4ED1-AD08-559B9265EC76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  <a:softEdge rad="317500"/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Спонтанные 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Лего-игры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B677C55-09D5-44E5-8E03-C6C2ED0DBEF0}" type="parTrans" cxnId="{D0BD22B9-06F2-4B19-A095-C2672ECC5D5A}">
      <dgm:prSet/>
      <dgm:spPr/>
      <dgm:t>
        <a:bodyPr/>
        <a:lstStyle/>
        <a:p>
          <a:endParaRPr lang="ru-RU"/>
        </a:p>
      </dgm:t>
    </dgm:pt>
    <dgm:pt modelId="{669EB219-577C-41A1-A882-D1266C8F114F}" type="sibTrans" cxnId="{D0BD22B9-06F2-4B19-A095-C2672ECC5D5A}">
      <dgm:prSet/>
      <dgm:spPr/>
      <dgm:t>
        <a:bodyPr/>
        <a:lstStyle/>
        <a:p>
          <a:endParaRPr lang="ru-RU"/>
        </a:p>
      </dgm:t>
    </dgm:pt>
    <dgm:pt modelId="{0F7C71B6-84A1-419C-8C4A-36FE5F68A82D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  <a:softEdge rad="317500"/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Конструирование по схемам, чертежу, замыслу.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712F54E9-8C88-4544-8221-15DC9A8CA21C}" type="parTrans" cxnId="{F4E2C0A0-6E6F-4FDA-BECC-7E6A8A30C5F5}">
      <dgm:prSet/>
      <dgm:spPr/>
      <dgm:t>
        <a:bodyPr/>
        <a:lstStyle/>
        <a:p>
          <a:endParaRPr lang="ru-RU"/>
        </a:p>
      </dgm:t>
    </dgm:pt>
    <dgm:pt modelId="{CF2E9B00-45D3-4508-9467-45D93A747085}" type="sibTrans" cxnId="{F4E2C0A0-6E6F-4FDA-BECC-7E6A8A30C5F5}">
      <dgm:prSet/>
      <dgm:spPr/>
      <dgm:t>
        <a:bodyPr/>
        <a:lstStyle/>
        <a:p>
          <a:endParaRPr lang="ru-RU"/>
        </a:p>
      </dgm:t>
    </dgm:pt>
    <dgm:pt modelId="{DCEC6796-0F49-4C08-970A-CF123D096CD4}">
      <dgm:prSet phldrT="[Текст]" phldr="1"/>
      <dgm:spPr>
        <a:ln>
          <a:noFill/>
        </a:ln>
        <a:effectLst>
          <a:outerShdw blurRad="107950" dist="12700" dir="5400000" algn="ctr">
            <a:srgbClr val="000000"/>
          </a:outerShdw>
          <a:softEdge rad="317500"/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 sz="4900" dirty="0"/>
        </a:p>
      </dgm:t>
    </dgm:pt>
    <dgm:pt modelId="{35A6F35A-060B-495C-8181-D3C99B06F35D}" type="sibTrans" cxnId="{D2E34AF1-6490-4A68-8815-D18DBDBE936C}">
      <dgm:prSet/>
      <dgm:spPr/>
      <dgm:t>
        <a:bodyPr/>
        <a:lstStyle/>
        <a:p>
          <a:endParaRPr lang="ru-RU"/>
        </a:p>
      </dgm:t>
    </dgm:pt>
    <dgm:pt modelId="{D3B9BBDF-422F-499E-9D71-7F0E919D6BE1}" type="parTrans" cxnId="{D2E34AF1-6490-4A68-8815-D18DBDBE936C}">
      <dgm:prSet/>
      <dgm:spPr/>
      <dgm:t>
        <a:bodyPr/>
        <a:lstStyle/>
        <a:p>
          <a:endParaRPr lang="ru-RU"/>
        </a:p>
      </dgm:t>
    </dgm:pt>
    <dgm:pt modelId="{5EE3A3C5-F2B2-4C0C-B702-E18604DE163C}" type="pres">
      <dgm:prSet presAssocID="{BE37884E-7AD3-497E-BA18-5B3B222320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A9759-CD3C-4387-A1B2-2A0B11D92F2C}" type="pres">
      <dgm:prSet presAssocID="{F944F3F4-999F-4D44-BA7F-DD21E0289718}" presName="composite" presStyleCnt="0"/>
      <dgm:spPr/>
      <dgm:t>
        <a:bodyPr/>
        <a:lstStyle/>
        <a:p>
          <a:endParaRPr lang="ru-RU"/>
        </a:p>
      </dgm:t>
    </dgm:pt>
    <dgm:pt modelId="{9088B80E-D473-4281-BB7F-B36D609E48FE}" type="pres">
      <dgm:prSet presAssocID="{F944F3F4-999F-4D44-BA7F-DD21E0289718}" presName="parTx" presStyleLbl="alignNode1" presStyleIdx="0" presStyleCnt="1" custAng="0" custFlipVert="0" custScaleX="60938" custScaleY="100000" custLinFactNeighborX="-17188" custLinFactNeighborY="-54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B202AD-6333-4660-A7D2-DCA9F9394056}" type="pres">
      <dgm:prSet presAssocID="{F944F3F4-999F-4D44-BA7F-DD21E0289718}" presName="desTx" presStyleLbl="alignAccFollowNode1" presStyleIdx="0" presStyleCnt="1" custScaleX="60937" custScaleY="100000" custLinFactNeighborX="-16406" custLinFactNeighborY="6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103004-9D0E-4250-9547-986FF588AA63}" type="presOf" srcId="{6E27FA12-4742-4ED1-AD08-559B9265EC76}" destId="{73B202AD-6333-4660-A7D2-DCA9F9394056}" srcOrd="0" destOrd="2" presId="urn:microsoft.com/office/officeart/2005/8/layout/hList1"/>
    <dgm:cxn modelId="{10A0066C-6ADF-47C5-B8B1-722C7308CB6A}" srcId="{F944F3F4-999F-4D44-BA7F-DD21E0289718}" destId="{440B873C-7409-41C6-ACBE-47AEF48715B2}" srcOrd="1" destOrd="0" parTransId="{21FCD19D-1D29-47D8-B3A2-A23E1BB485D1}" sibTransId="{895508E3-7EE0-4207-B5DE-539A54F5440C}"/>
    <dgm:cxn modelId="{128A5093-E2C4-432F-A0B1-56AB9BB80D7F}" type="presOf" srcId="{0F7C71B6-84A1-419C-8C4A-36FE5F68A82D}" destId="{73B202AD-6333-4660-A7D2-DCA9F9394056}" srcOrd="0" destOrd="3" presId="urn:microsoft.com/office/officeart/2005/8/layout/hList1"/>
    <dgm:cxn modelId="{D2E34AF1-6490-4A68-8815-D18DBDBE936C}" srcId="{F944F3F4-999F-4D44-BA7F-DD21E0289718}" destId="{DCEC6796-0F49-4C08-970A-CF123D096CD4}" srcOrd="4" destOrd="0" parTransId="{D3B9BBDF-422F-499E-9D71-7F0E919D6BE1}" sibTransId="{35A6F35A-060B-495C-8181-D3C99B06F35D}"/>
    <dgm:cxn modelId="{12003150-D7A5-4576-BFA6-CFAAF051DECE}" type="presOf" srcId="{BE37884E-7AD3-497E-BA18-5B3B222320FC}" destId="{5EE3A3C5-F2B2-4C0C-B702-E18604DE163C}" srcOrd="0" destOrd="0" presId="urn:microsoft.com/office/officeart/2005/8/layout/hList1"/>
    <dgm:cxn modelId="{38F84478-18C9-454E-A2E7-3D04B4DC979C}" type="presOf" srcId="{440B873C-7409-41C6-ACBE-47AEF48715B2}" destId="{73B202AD-6333-4660-A7D2-DCA9F9394056}" srcOrd="0" destOrd="1" presId="urn:microsoft.com/office/officeart/2005/8/layout/hList1"/>
    <dgm:cxn modelId="{F4E2C0A0-6E6F-4FDA-BECC-7E6A8A30C5F5}" srcId="{F944F3F4-999F-4D44-BA7F-DD21E0289718}" destId="{0F7C71B6-84A1-419C-8C4A-36FE5F68A82D}" srcOrd="3" destOrd="0" parTransId="{712F54E9-8C88-4544-8221-15DC9A8CA21C}" sibTransId="{CF2E9B00-45D3-4508-9467-45D93A747085}"/>
    <dgm:cxn modelId="{A610B73A-ED88-484F-8D7A-0B0A7BD82042}" type="presOf" srcId="{DCEC6796-0F49-4C08-970A-CF123D096CD4}" destId="{73B202AD-6333-4660-A7D2-DCA9F9394056}" srcOrd="0" destOrd="4" presId="urn:microsoft.com/office/officeart/2005/8/layout/hList1"/>
    <dgm:cxn modelId="{105B27A3-83C7-4BA7-B203-D75DE6A4A032}" type="presOf" srcId="{F944F3F4-999F-4D44-BA7F-DD21E0289718}" destId="{9088B80E-D473-4281-BB7F-B36D609E48FE}" srcOrd="0" destOrd="0" presId="urn:microsoft.com/office/officeart/2005/8/layout/hList1"/>
    <dgm:cxn modelId="{D0BD22B9-06F2-4B19-A095-C2672ECC5D5A}" srcId="{F944F3F4-999F-4D44-BA7F-DD21E0289718}" destId="{6E27FA12-4742-4ED1-AD08-559B9265EC76}" srcOrd="2" destOrd="0" parTransId="{DB677C55-09D5-44E5-8E03-C6C2ED0DBEF0}" sibTransId="{669EB219-577C-41A1-A882-D1266C8F114F}"/>
    <dgm:cxn modelId="{8E2BC437-F87A-4456-97C3-E9B7FF7DC53D}" srcId="{F944F3F4-999F-4D44-BA7F-DD21E0289718}" destId="{04F27E6D-C46B-4534-A9BA-CAE33F969D08}" srcOrd="0" destOrd="0" parTransId="{38BE8BA4-3A58-42D2-ACA2-F77030BE2D20}" sibTransId="{52E1CD6D-88E3-4829-A5A7-A23830A7BCEC}"/>
    <dgm:cxn modelId="{21F173FB-F29F-42BC-869B-D0B664C88755}" type="presOf" srcId="{04F27E6D-C46B-4534-A9BA-CAE33F969D08}" destId="{73B202AD-6333-4660-A7D2-DCA9F9394056}" srcOrd="0" destOrd="0" presId="urn:microsoft.com/office/officeart/2005/8/layout/hList1"/>
    <dgm:cxn modelId="{DA00DB19-46F3-4667-97BD-ECFD91FBA366}" srcId="{BE37884E-7AD3-497E-BA18-5B3B222320FC}" destId="{F944F3F4-999F-4D44-BA7F-DD21E0289718}" srcOrd="0" destOrd="0" parTransId="{100ADE00-4D24-436D-9247-1DD4DECC2EFD}" sibTransId="{D6203F49-D224-4AB9-98B2-5F881F926913}"/>
    <dgm:cxn modelId="{A282AFE3-A948-430F-8B87-3A14D4E31927}" type="presParOf" srcId="{5EE3A3C5-F2B2-4C0C-B702-E18604DE163C}" destId="{3C4A9759-CD3C-4387-A1B2-2A0B11D92F2C}" srcOrd="0" destOrd="0" presId="urn:microsoft.com/office/officeart/2005/8/layout/hList1"/>
    <dgm:cxn modelId="{9683E93C-AB9D-452A-9FFD-AB643C265FA4}" type="presParOf" srcId="{3C4A9759-CD3C-4387-A1B2-2A0B11D92F2C}" destId="{9088B80E-D473-4281-BB7F-B36D609E48FE}" srcOrd="0" destOrd="0" presId="urn:microsoft.com/office/officeart/2005/8/layout/hList1"/>
    <dgm:cxn modelId="{D426F557-97BC-4652-8F8B-740EC81E1E33}" type="presParOf" srcId="{3C4A9759-CD3C-4387-A1B2-2A0B11D92F2C}" destId="{73B202AD-6333-4660-A7D2-DCA9F939405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5B1A2E-19D4-446A-A493-0FB21E5D1C78}">
      <dsp:nvSpPr>
        <dsp:cNvPr id="0" name=""/>
        <dsp:cNvSpPr/>
      </dsp:nvSpPr>
      <dsp:spPr>
        <a:xfrm>
          <a:off x="1125204" y="0"/>
          <a:ext cx="5659666" cy="4624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Программа </a:t>
          </a:r>
          <a:r>
            <a:rPr lang="ru-RU" sz="2000" b="1" kern="1200" smtClean="0">
              <a:latin typeface="Times New Roman" pitchFamily="18" charset="0"/>
              <a:cs typeface="Times New Roman" pitchFamily="18" charset="0"/>
            </a:rPr>
            <a:t>«Мир Лего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38748" y="13544"/>
        <a:ext cx="5632578" cy="435336"/>
      </dsp:txXfrm>
    </dsp:sp>
    <dsp:sp modelId="{E3DA959F-D907-47A2-9142-76F8C972DDA0}">
      <dsp:nvSpPr>
        <dsp:cNvPr id="0" name=""/>
        <dsp:cNvSpPr/>
      </dsp:nvSpPr>
      <dsp:spPr>
        <a:xfrm rot="5400000">
          <a:off x="3736160" y="478684"/>
          <a:ext cx="567778" cy="4676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 rot="-5400000">
        <a:off x="3879748" y="428631"/>
        <a:ext cx="280603" cy="427477"/>
      </dsp:txXfrm>
    </dsp:sp>
    <dsp:sp modelId="{06E25B16-F200-451C-9A1C-9D4007528FE5}">
      <dsp:nvSpPr>
        <dsp:cNvPr id="0" name=""/>
        <dsp:cNvSpPr/>
      </dsp:nvSpPr>
      <dsp:spPr>
        <a:xfrm>
          <a:off x="264737" y="1000131"/>
          <a:ext cx="8143968" cy="9286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Цель: Формирование коммуникативной готовности к школьному обучению детей с ЗПР посредством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лего-конструирования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1937" y="1027331"/>
        <a:ext cx="8089568" cy="874290"/>
      </dsp:txXfrm>
    </dsp:sp>
    <dsp:sp modelId="{CF2C4680-FC23-477E-8B54-5354FFF127DA}">
      <dsp:nvSpPr>
        <dsp:cNvPr id="0" name=""/>
        <dsp:cNvSpPr/>
      </dsp:nvSpPr>
      <dsp:spPr>
        <a:xfrm rot="5375774">
          <a:off x="3781460" y="2008413"/>
          <a:ext cx="489994" cy="477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-5400000">
        <a:off x="3882839" y="2001939"/>
        <a:ext cx="286226" cy="346881"/>
      </dsp:txXfrm>
    </dsp:sp>
    <dsp:sp modelId="{3385755F-F4FD-4428-AAAD-B4CC0937DF86}">
      <dsp:nvSpPr>
        <dsp:cNvPr id="0" name=""/>
        <dsp:cNvSpPr/>
      </dsp:nvSpPr>
      <dsp:spPr>
        <a:xfrm>
          <a:off x="214326" y="2571767"/>
          <a:ext cx="8286847" cy="37533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Задачи:  развивать собственно речевые умения,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-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Умение общаться для планирования совместных действий, достижения результатов и их обсуждения, участвовать в обсуждении определенной темы;</a:t>
          </a:r>
          <a:br>
            <a:rPr lang="ru-RU" sz="1800" b="1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-Совершенствовать коммуникативные навыки детей при работе в паре, коллективе, распределении обязанностей;</a:t>
          </a:r>
          <a:br>
            <a:rPr lang="ru-RU" sz="1800" b="1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-Формировать у детей познавательную и исследовательскую активность, стремление к умственной деятельности;</a:t>
          </a:r>
          <a:br>
            <a:rPr lang="ru-RU" sz="1800" b="1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-Развивать диалогические умения дошкольника;</a:t>
          </a:r>
          <a:br>
            <a:rPr lang="ru-RU" sz="1800" b="1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- Развивать неречевые умения (невербальные)- уместное использование мимики  и жестов.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-Развивать у дошкольников интерес к моделированию и конструированию, стимулировать детское творчество</a:t>
          </a:r>
        </a:p>
      </dsp:txBody>
      <dsp:txXfrm>
        <a:off x="324257" y="2681698"/>
        <a:ext cx="8066985" cy="3533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FEFF3-7F82-4B2D-830A-694D3F308D83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E69B-12AD-4008-B3D1-B136351035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6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57158" y="1428736"/>
            <a:ext cx="6357982" cy="2786082"/>
          </a:xfr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Коммуникация +</a:t>
            </a:r>
            <a:b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легоконструирование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.</a:t>
            </a:r>
            <a:b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</a:br>
            <a:endParaRPr lang="ru-RU" sz="32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785786" y="357166"/>
            <a:ext cx="7772432" cy="1000132"/>
          </a:xfrm>
        </p:spPr>
        <p:txBody>
          <a:bodyPr>
            <a:normAutofit fontScale="70000" lnSpcReduction="20000"/>
          </a:bodyPr>
          <a:lstStyle/>
          <a:p>
            <a:r>
              <a:rPr lang="ru-RU" b="1" spc="50" dirty="0" smtClean="0">
                <a:ln w="11430"/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Муниципальное дошкольное образовательное учреждение детский сад №8 «Березка» компенсирующего вида города Фурманова.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" name="Рисунок 4" descr="750-750-lego.jpg_dupl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8992" y="3429000"/>
            <a:ext cx="4929222" cy="3071834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isometricTopUp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3492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965343145"/>
              </p:ext>
            </p:extLst>
          </p:nvPr>
        </p:nvGraphicFramePr>
        <p:xfrm>
          <a:off x="428596" y="285728"/>
          <a:ext cx="871540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 flipV="1">
            <a:off x="-285784" y="214289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sz="half" idx="4294967295"/>
          </p:nvPr>
        </p:nvSpPr>
        <p:spPr>
          <a:xfrm>
            <a:off x="0" y="1785938"/>
            <a:ext cx="4038600" cy="45259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14" name="Рисунок 13" descr="D:\Работа 2014- 2016\ЛЕГО\1453794812135_9 (1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1128202">
            <a:off x="574741" y="498166"/>
            <a:ext cx="4389270" cy="348246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 descr="D:\Работа 2014- 2016\ЛЕГО\SAM_474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3571876"/>
            <a:ext cx="4071966" cy="299324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 descr="D:\Работа 2014- 2016\ЛЕГО\Lenovo_A1000_IMG_20160914_12315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8863">
            <a:off x="5559708" y="301881"/>
            <a:ext cx="3035536" cy="384566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Работа 2014- 2016\ЛЕГО\ЛЕГО\SAM_41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57166"/>
            <a:ext cx="2663825" cy="199786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 descr="D:\Работа 2014- 2016\ЛЕГО\ЛЕГО\SAM_415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500042"/>
            <a:ext cx="2286016" cy="30178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 descr="D:\Работа 2014- 2016\ЛЕГО\ЛЕГО\SAM_415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2571744"/>
            <a:ext cx="2790825" cy="209311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 descr="D:\Работа 2014- 2016\ЛЕГО\ЛЕГО\SAM_415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24" y="4286256"/>
            <a:ext cx="2714644" cy="216693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146" name="Picture 2" descr="D:\Работа 2014- 2016\ЛЕГО\ЛЕГО\SAM_415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V="1">
            <a:off x="3000364" y="12573064"/>
            <a:ext cx="4610064" cy="3457548"/>
          </a:xfrm>
          <a:prstGeom prst="rect">
            <a:avLst/>
          </a:prstGeom>
          <a:noFill/>
        </p:spPr>
      </p:pic>
      <p:pic>
        <p:nvPicPr>
          <p:cNvPr id="12" name="Рисунок 11" descr="D:\Работа 2014- 2016\ЛЕГО\ЛЕГО\SAM_4154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4429132"/>
            <a:ext cx="3024194" cy="20538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Рисунок 12" descr="D:\Работа 2014- 2016\ЛЕГО\ЛЕГО\SAM_416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26" y="1571612"/>
            <a:ext cx="3228975" cy="24217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229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929058" y="357166"/>
            <a:ext cx="492922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285720" y="0"/>
          <a:ext cx="8429684" cy="650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27384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9297692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D:\Работа 2014- 2016\ЛЕГО\SAM_474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28" y="2071678"/>
            <a:ext cx="3895842" cy="31421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 descr="D:\Работа 2014- 2016\ЛЕГО\М класс\P105042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644098" y="4143380"/>
            <a:ext cx="2643206" cy="2143116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D:\Работа 2014- 2016\ЛЕГО\ЛЕГО\фото с родит\IMG_20150316_164507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358346" y="1428736"/>
            <a:ext cx="2643174" cy="1928826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3929058" y="2500306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6929454" y="4643446"/>
            <a:ext cx="158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1357290" y="4857760"/>
            <a:ext cx="14287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142844" y="214290"/>
            <a:ext cx="3322669" cy="3643338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первого года обучения дети научились: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участвовать в беседе;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-понятно отвечать на вопросы и задавать их;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описывать предмет по рисунку;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-различать и называть строительные детали, использовать их с учетом конструктивных свойств.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Содержимое 19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1904">
            <a:off x="4459786" y="430503"/>
            <a:ext cx="3643338" cy="2642410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1" name="Рисунок 2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6" y="3643314"/>
            <a:ext cx="3500462" cy="2873715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3" name="Рисунок 22" descr="D:\Работа 2014- 2016\ЛЕГО\ЛЕГО\IMG_20150310_16082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76408">
            <a:off x="1000100" y="3643314"/>
            <a:ext cx="3857652" cy="28861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29114" cy="2154230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второго года обучения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работать в паре;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уметь поддерживать беседу;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-Пытаться высказывать свою точку зрения,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согласие или несогласие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ответом товарища;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:\Работа 2014- 2016\ЛЕГО\SAM_47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00430">
            <a:off x="5072066" y="3643314"/>
            <a:ext cx="3643338" cy="292895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 descr="D:\Работа 2014- 2016\ЛЕГО\SAM_43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4141">
            <a:off x="500034" y="3000372"/>
            <a:ext cx="3929090" cy="293608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 descr="D:\Работа 2014- 2016\ЛЕГО\1453794812135_9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57166"/>
            <a:ext cx="3786214" cy="28575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71604" y="285728"/>
            <a:ext cx="6858048" cy="207170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третьего года обучения планирую, чтобы дети могли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работать  коллективно;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общаться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 взрослыми и детьми;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поддерживать беседу со взрослыми и детьми;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-подбирать материал для постройки с последующим  обсуждение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педагогом и детьми;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анализировать конструктивную и графическую модель.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D:\Работа 2014- 2016\ЛЕГО\IMG_20150305_095038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643182"/>
            <a:ext cx="4038600" cy="30289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Содержимое 6" descr="D:\Работа 2014- 2016\ЛЕГО\100_0986.JP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21208886">
            <a:off x="4389485" y="3018622"/>
            <a:ext cx="4286280" cy="332135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00298" y="274638"/>
            <a:ext cx="3786214" cy="582594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Наши работы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:\Работа 2014- 2016\ЛЕГО\1453794326030_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00108"/>
            <a:ext cx="3857652" cy="305753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26" name="Picture 2" descr="D:\Работа 2014- 2016\ЛЕГО\100_09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3643314"/>
            <a:ext cx="3930308" cy="2954030"/>
          </a:xfrm>
          <a:prstGeom prst="rect">
            <a:avLst/>
          </a:prstGeom>
          <a:noFill/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27" name="Picture 3" descr="D:\Работа 2014- 2016\ЛЕГО\ЛЕГО\IMG_20150305_1101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56974">
            <a:off x="5228342" y="1165507"/>
            <a:ext cx="3428984" cy="4571978"/>
          </a:xfrm>
          <a:prstGeom prst="rect">
            <a:avLst/>
          </a:prstGeom>
          <a:noFill/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500166" y="571480"/>
            <a:ext cx="57150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2496437"/>
            <a:ext cx="557214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ru-RU" b="1" i="1" dirty="0">
              <a:latin typeface="Times New Roman" pitchFamily="18" charset="0"/>
            </a:endParaRPr>
          </a:p>
        </p:txBody>
      </p:sp>
      <p:pic>
        <p:nvPicPr>
          <p:cNvPr id="10" name="Рисунок 9" descr="lego_5507_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214422"/>
            <a:ext cx="2242532" cy="15217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5511a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1214422"/>
            <a:ext cx="2189043" cy="13681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 descr="17781_b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2285992"/>
            <a:ext cx="2571768" cy="17513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Рисунок 13" descr="e613765cbccb9cd273af8ddb86c1e0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488" y="2928934"/>
            <a:ext cx="2534292" cy="16988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Рисунок 14" descr="lego-5514-3_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4500570"/>
            <a:ext cx="2232248" cy="1746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Рисунок 15" descr="19269_bi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14744" y="5072074"/>
            <a:ext cx="2143140" cy="14251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Рисунок 16" descr="2380_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29388" y="4643446"/>
            <a:ext cx="2419469" cy="15121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Рисунок 17" descr="8449135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86446" y="214290"/>
            <a:ext cx="2187848" cy="1772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1643041" y="1428736"/>
            <a:ext cx="1285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Кораблик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786314" y="1357298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Дом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071802" y="4214818"/>
            <a:ext cx="2585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Домик для курочки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142976" y="5857892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Животные</a:t>
            </a:r>
            <a:endParaRPr lang="ru-RU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572000" y="5143513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Кораблик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858016" y="4714884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Машина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429388" y="2428868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Транспорт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27058"/>
          </a:xfr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работы с педагогами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142984"/>
            <a:ext cx="3008313" cy="498317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Семинары-практикумы «Развитие коммуникативных навыков у детей с ЗПР посредством 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Мастер-классы 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Открытые занятия  «Теремок». «Подарок для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друзей», «Цирк», игра-драматизация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Заюшкина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избушка»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Тренинги.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презентация опыта работы на педсоветах.</a:t>
            </a:r>
          </a:p>
          <a:p>
            <a:pPr>
              <a:buFont typeface="Arial" pitchFamily="34" charset="0"/>
              <a:buChar char="•"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D:\Работа 2014- 2016\ЛЕГО\М класс\SAM_4877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14290"/>
            <a:ext cx="4429156" cy="333374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 descr="D:\Работа 2014- 2016\ЛЕГО\М класс\P10504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14686"/>
            <a:ext cx="4286280" cy="34183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428604"/>
            <a:ext cx="4755505" cy="2674972"/>
          </a:xfr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28736"/>
            <a:ext cx="4286248" cy="3214686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 descr="https://portal.iv-edu.ru/dep/mouofurmn/furmn_mbdou8/DocLib/sTRaNi%D1%87ka/Novosti/2016-2017/Rfyonniy_konkurs_Lucchee_zanyatiye/_w/IMG_0689_JPG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571876"/>
            <a:ext cx="4929222" cy="310813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6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2844" y="273050"/>
            <a:ext cx="3286147" cy="72705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работы с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родителями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008313" cy="521497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мероприятия: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Мастер-класс «Как научить детей играть с ЛЕГО»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Совместные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лего-мастерские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родителей и детей.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Развлечение «Играем и общаемся»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Открытое занятие «С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можно все уметь, с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можно поумнеть»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Индивидуальные беседы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Консультации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Фотоальбом «Домашняя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логотека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Выставки совместных работ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родителей в пополнении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лего-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уголка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D:\Работа 2014- 2016\ЛЕГО\ЛЕГО\фото с родит\IMG_20150316_161132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73050"/>
            <a:ext cx="3783032" cy="275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1330208819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571604" y="357166"/>
            <a:ext cx="58876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Диагностика коммуникативно-речевых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навыков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C:\Users\Администратор\AppData\Local\Temp\HZ$D.198.380\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28670"/>
            <a:ext cx="4286280" cy="32861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" name="Рисунок 9" descr="C:\Users\Администратор\AppData\Local\Temp\HZ$D.198.382\3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3000372"/>
            <a:ext cx="4572032" cy="3558146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lego_duplo_supermarket_00024087_lar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798910"/>
            <a:ext cx="2571768" cy="20996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1330208819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истратор\AppData\Local\Temp\HZ$D.198.384\5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18"/>
            <a:ext cx="4357718" cy="3071834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C:\Users\Администратор\AppData\Local\Temp\HZ$D.198.386\7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786058"/>
            <a:ext cx="4357718" cy="3347883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17781_b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786190"/>
            <a:ext cx="3131931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135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1330208819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539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истратор\AppData\Local\Temp\HZ$D.198.384\5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714356"/>
            <a:ext cx="4357718" cy="3071834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C:\Users\Администратор\AppData\Local\Temp\HZ$D.198.386\7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786058"/>
            <a:ext cx="4357718" cy="3347883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17781_b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786190"/>
            <a:ext cx="3131931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451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4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Работа 2014- 2016\ЛЕГО\100_09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857364"/>
            <a:ext cx="5786478" cy="421484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357322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Главное, чтобы игры доставляли удовольствие и взрослому и ребенку, чтобы </a:t>
            </a:r>
            <a:r>
              <a:rPr lang="ru-RU" sz="27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взрослый, 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7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испытывали 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удовольствие от каждого момента общения.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1674</TotalTime>
  <Words>227</Words>
  <Application>Microsoft Office PowerPoint</Application>
  <PresentationFormat>Экран (4:3)</PresentationFormat>
  <Paragraphs>57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Cambria</vt:lpstr>
      <vt:lpstr>Times New Roman</vt:lpstr>
      <vt:lpstr>Wingdings</vt:lpstr>
      <vt:lpstr>Тема Office</vt:lpstr>
      <vt:lpstr>Коммуникация + легоконструирование.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К концу первого года обучения дети научились: - участвовать в беседе; -понятно отвечать на вопросы и задавать их; - описывать предмет по рисунку; -различать и называть строительные детали, использовать их с учетом конструктивных свойств. </vt:lpstr>
      <vt:lpstr>  К концу второго года обучения  - работать в паре; - уметь поддерживать беседу; -Пытаться высказывать свою точку зрения,  согласие или несогласие  с ответом товарища;   </vt:lpstr>
      <vt:lpstr> К концу третьего года обучения планирую, чтобы дети могли - работать  коллективно; - общаться со взрослыми и детьми; - поддерживать беседу со взрослыми и детьми; -подбирать материал для постройки с последующим  обсуждение  с педагогом и детьми;  - анализировать конструктивную и графическую модель. </vt:lpstr>
      <vt:lpstr>Наши работы</vt:lpstr>
      <vt:lpstr>Презентация PowerPoint</vt:lpstr>
      <vt:lpstr>Формы работы с педагогами</vt:lpstr>
      <vt:lpstr>Презентация PowerPoint</vt:lpstr>
      <vt:lpstr>       Формы работы с           родителями</vt:lpstr>
      <vt:lpstr>Презентация PowerPoint</vt:lpstr>
      <vt:lpstr>Презентация PowerPoint</vt:lpstr>
      <vt:lpstr>Презентация PowerPoint</vt:lpstr>
      <vt:lpstr>  Главное, чтобы игры доставляли удовольствие и взрослому и ребенку, чтобы и взрослый, и ребенок испытывали удовольствие от каждого момента общения. 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коммуникативных навыков у детей с ЗПР посредством овладения ЛЕГО конструированием.</dc:title>
  <dc:creator>BEST</dc:creator>
  <cp:lastModifiedBy>user-pc</cp:lastModifiedBy>
  <cp:revision>173</cp:revision>
  <dcterms:created xsi:type="dcterms:W3CDTF">2016-09-03T07:41:11Z</dcterms:created>
  <dcterms:modified xsi:type="dcterms:W3CDTF">2018-11-29T10:18:32Z</dcterms:modified>
</cp:coreProperties>
</file>