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0080625" cy="567055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092" y="-1152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85BDB5C-28BD-4DD6-9BC8-608EEC1726C3}" type="slidenum"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12167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BD67416-9606-44E1-B033-4B69FBAA6B9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9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FEC907-3541-4E12-9B5E-E622434B903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8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02FE6A2-1EED-4C5F-B83A-398FE621871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6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7D3CE8-0BEF-41F8-AC68-52C2194141B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8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80D6CA-EC3F-4465-B212-629E4FFA693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8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562401-582C-4C2D-9418-FB04AE2E8A7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2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19CA64-D3B8-43F1-B484-EC8233CAAC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0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742047-1256-4FA8-8AD9-6D3BD55E77A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8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F5C638-2E66-4166-91A7-96D75CC131C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4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E35334-E4C7-4639-AB2B-9CD0F2D7415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79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047D4F-0F68-4B62-892A-170F075CFF9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9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55E50E-CE18-42FB-A264-6BA2A466D53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9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5B3C7435-7190-4818-976F-2C81AB2D7AEB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ru-RU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titleStyle>
    <p:bodyStyle>
      <a:lvl1pPr rtl="0" hangingPunct="0">
        <a:spcBef>
          <a:spcPts val="1417"/>
        </a:spcBef>
        <a:spcAft>
          <a:spcPts val="0"/>
        </a:spcAft>
        <a:tabLst/>
        <a:defRPr lang="ru-RU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7985" r="35374" b="23080"/>
          <a:stretch/>
        </p:blipFill>
        <p:spPr bwMode="auto">
          <a:xfrm>
            <a:off x="-12215" y="0"/>
            <a:ext cx="10092840" cy="56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140360" y="481680"/>
            <a:ext cx="5435640" cy="4842050"/>
          </a:xfrm>
        </p:spPr>
        <p:txBody>
          <a:bodyPr vert="horz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 dirty="0"/>
              <a:t>Николай Михайлович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Рубцов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1936-1971</a:t>
            </a:r>
            <a:br>
              <a:rPr lang="ru-RU" dirty="0" smtClean="0"/>
            </a:br>
            <a:r>
              <a:rPr lang="ru-RU" dirty="0" smtClean="0"/>
              <a:t>(русский советский лирический поэт)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</a:t>
            </a:r>
            <a:r>
              <a:rPr lang="ru-RU" b="1" dirty="0"/>
              <a:t>«Тихая моя Родина»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5816" y="374170"/>
            <a:ext cx="3354286" cy="494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7985" r="35374" b="23080"/>
          <a:stretch/>
        </p:blipFill>
        <p:spPr bwMode="auto">
          <a:xfrm>
            <a:off x="-12215" y="0"/>
            <a:ext cx="10092840" cy="56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80520" y="32400"/>
            <a:ext cx="758484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7985" r="35374" b="23080"/>
          <a:stretch/>
        </p:blipFill>
        <p:spPr bwMode="auto">
          <a:xfrm>
            <a:off x="-12215" y="0"/>
            <a:ext cx="10092840" cy="56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20800" y="32400"/>
            <a:ext cx="850428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7985" r="35374" b="23080"/>
          <a:stretch/>
        </p:blipFill>
        <p:spPr bwMode="auto">
          <a:xfrm>
            <a:off x="-12215" y="0"/>
            <a:ext cx="10092840" cy="56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22960" y="32400"/>
            <a:ext cx="849996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7985" r="35374" b="23080"/>
          <a:stretch/>
        </p:blipFill>
        <p:spPr bwMode="auto">
          <a:xfrm>
            <a:off x="-12215" y="0"/>
            <a:ext cx="10092840" cy="56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120" y="360000"/>
            <a:ext cx="1007964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7985" r="35374" b="23080"/>
          <a:stretch/>
        </p:blipFill>
        <p:spPr bwMode="auto">
          <a:xfrm>
            <a:off x="-12215" y="0"/>
            <a:ext cx="10092840" cy="56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120" y="32760"/>
            <a:ext cx="10079640" cy="566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7985" r="35374" b="23080"/>
          <a:stretch/>
        </p:blipFill>
        <p:spPr bwMode="auto">
          <a:xfrm>
            <a:off x="-12215" y="0"/>
            <a:ext cx="10092840" cy="569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" y="180000"/>
            <a:ext cx="8820000" cy="52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</Words>
  <Application>Microsoft Office PowerPoint</Application>
  <PresentationFormat>Экран (4:3)</PresentationFormat>
  <Paragraphs>1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Обычный</vt:lpstr>
      <vt:lpstr>Николай Михайлович  Рубцов 1936-1971 (русский советский лирический поэт)   «Тихая моя Родина»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Михайлович  Рубцов 1936-1971 (русский советский лирический поэт)   «Тихая моя Родина»</dc:title>
  <dc:creator>teacher</dc:creator>
  <cp:lastModifiedBy>teacher</cp:lastModifiedBy>
  <cp:revision>2</cp:revision>
  <dcterms:modified xsi:type="dcterms:W3CDTF">2022-11-25T08:53:00Z</dcterms:modified>
</cp:coreProperties>
</file>