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71" r:id="rId3"/>
    <p:sldId id="265" r:id="rId4"/>
    <p:sldId id="259" r:id="rId5"/>
    <p:sldId id="260" r:id="rId6"/>
    <p:sldId id="261" r:id="rId7"/>
    <p:sldId id="257" r:id="rId8"/>
    <p:sldId id="258" r:id="rId9"/>
    <p:sldId id="262" r:id="rId10"/>
    <p:sldId id="263" r:id="rId11"/>
    <p:sldId id="264" r:id="rId12"/>
    <p:sldId id="266" r:id="rId13"/>
    <p:sldId id="267" r:id="rId14"/>
    <p:sldId id="268" r:id="rId15"/>
    <p:sldId id="269" r:id="rId16"/>
    <p:sldId id="270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99841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343" autoAdjust="0"/>
  </p:normalViewPr>
  <p:slideViewPr>
    <p:cSldViewPr snapToGrid="0">
      <p:cViewPr varScale="1">
        <p:scale>
          <a:sx n="70" d="100"/>
          <a:sy n="70" d="100"/>
        </p:scale>
        <p:origin x="714" y="5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4CE64-C1B0-45F9-9E8C-BB2AF88D908D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1E20A-9FD1-47D8-BE9F-914000E11C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0108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4CE64-C1B0-45F9-9E8C-BB2AF88D908D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1E20A-9FD1-47D8-BE9F-914000E11C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2547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4CE64-C1B0-45F9-9E8C-BB2AF88D908D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1E20A-9FD1-47D8-BE9F-914000E11C4D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30102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4CE64-C1B0-45F9-9E8C-BB2AF88D908D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1E20A-9FD1-47D8-BE9F-914000E11C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75707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4CE64-C1B0-45F9-9E8C-BB2AF88D908D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1E20A-9FD1-47D8-BE9F-914000E11C4D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611678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4CE64-C1B0-45F9-9E8C-BB2AF88D908D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1E20A-9FD1-47D8-BE9F-914000E11C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82404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4CE64-C1B0-45F9-9E8C-BB2AF88D908D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1E20A-9FD1-47D8-BE9F-914000E11C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35769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4CE64-C1B0-45F9-9E8C-BB2AF88D908D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1E20A-9FD1-47D8-BE9F-914000E11C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9310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4CE64-C1B0-45F9-9E8C-BB2AF88D908D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1E20A-9FD1-47D8-BE9F-914000E11C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8926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4CE64-C1B0-45F9-9E8C-BB2AF88D908D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1E20A-9FD1-47D8-BE9F-914000E11C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9782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4CE64-C1B0-45F9-9E8C-BB2AF88D908D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1E20A-9FD1-47D8-BE9F-914000E11C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95172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4CE64-C1B0-45F9-9E8C-BB2AF88D908D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1E20A-9FD1-47D8-BE9F-914000E11C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4198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4CE64-C1B0-45F9-9E8C-BB2AF88D908D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1E20A-9FD1-47D8-BE9F-914000E11C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1654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4CE64-C1B0-45F9-9E8C-BB2AF88D908D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1E20A-9FD1-47D8-BE9F-914000E11C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5909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4CE64-C1B0-45F9-9E8C-BB2AF88D908D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1E20A-9FD1-47D8-BE9F-914000E11C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86943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4CE64-C1B0-45F9-9E8C-BB2AF88D908D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1E20A-9FD1-47D8-BE9F-914000E11C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5154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E4CE64-C1B0-45F9-9E8C-BB2AF88D908D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9D1E20A-9FD1-47D8-BE9F-914000E11C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6506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0526" y="418532"/>
            <a:ext cx="8596668" cy="1320800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solidFill>
                  <a:srgbClr val="699841"/>
                </a:solidFill>
              </a:rPr>
              <a:t>Дидактическая авторская игра «Волшебные дуги»</a:t>
            </a:r>
            <a:endParaRPr lang="ru-RU" sz="4400" b="1" dirty="0">
              <a:solidFill>
                <a:srgbClr val="69984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26" y="2235200"/>
            <a:ext cx="7135318" cy="449810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81681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49" y="160196"/>
            <a:ext cx="9452664" cy="63514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779776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95" y="290945"/>
            <a:ext cx="5211464" cy="33368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672" y="290945"/>
            <a:ext cx="4426781" cy="59297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873" y="3933041"/>
            <a:ext cx="3906982" cy="25772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31887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16" y="568035"/>
            <a:ext cx="4417911" cy="58466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707" y="268659"/>
            <a:ext cx="4668984" cy="60222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76089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8318" y="1209060"/>
            <a:ext cx="5753883" cy="43203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223" y="1330036"/>
            <a:ext cx="5803121" cy="40784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314742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35848"/>
            <a:ext cx="4461164" cy="63084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12263" y="1207653"/>
            <a:ext cx="6095997" cy="45772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08725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855" y="2823571"/>
            <a:ext cx="4911756" cy="36880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2" y="275542"/>
            <a:ext cx="6470073" cy="40854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021798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89" y="803563"/>
            <a:ext cx="10058400" cy="56705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1149928" y="341898"/>
            <a:ext cx="104506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i="1" dirty="0" smtClean="0">
                <a:solidFill>
                  <a:srgbClr val="FF0000"/>
                </a:solidFill>
                <a:latin typeface="Bahnschrift SemiBold SemiConden" panose="020B0502040204020203" pitchFamily="34" charset="0"/>
              </a:rPr>
              <a:t>СПАСИБО ЗА ВНИМАНИЕ!</a:t>
            </a:r>
            <a:endParaRPr lang="ru-RU" sz="5400" b="1" i="1" dirty="0">
              <a:solidFill>
                <a:srgbClr val="FF0000"/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41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35" y="1080656"/>
            <a:ext cx="7213204" cy="54171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420" y="1870364"/>
            <a:ext cx="4926483" cy="33666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3593107" y="101768"/>
            <a:ext cx="46412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699841"/>
                </a:solidFill>
              </a:rPr>
              <a:t>Фрэнк Стелла</a:t>
            </a:r>
          </a:p>
          <a:p>
            <a:pPr algn="ctr"/>
            <a:endParaRPr lang="ru-RU" sz="1600" dirty="0">
              <a:solidFill>
                <a:srgbClr val="6998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896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64724" y="2946510"/>
            <a:ext cx="4107371" cy="26709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08" y="391703"/>
            <a:ext cx="4502727" cy="29924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346" y="1283176"/>
            <a:ext cx="3416190" cy="50524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82706" y="2983416"/>
            <a:ext cx="2940380" cy="43633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4773935" y="76861"/>
            <a:ext cx="46412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699841"/>
                </a:solidFill>
              </a:rPr>
              <a:t>Создание фантазийных узоров</a:t>
            </a:r>
            <a:endParaRPr lang="ru-RU" sz="3600" dirty="0">
              <a:solidFill>
                <a:srgbClr val="6998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850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1185" y="3352802"/>
            <a:ext cx="2552938" cy="33112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82" b="16073"/>
          <a:stretch/>
        </p:blipFill>
        <p:spPr>
          <a:xfrm>
            <a:off x="6954198" y="292186"/>
            <a:ext cx="4853973" cy="26877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09" y="2415654"/>
            <a:ext cx="3810159" cy="42483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148423" y="3477492"/>
            <a:ext cx="4876332" cy="30618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406651" y="158748"/>
            <a:ext cx="622616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699841"/>
                </a:solidFill>
              </a:rPr>
              <a:t>Работа по образцу (шаблону)</a:t>
            </a:r>
            <a:endParaRPr lang="ru-RU" sz="4400" dirty="0">
              <a:solidFill>
                <a:srgbClr val="6998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31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40375" y="2133884"/>
            <a:ext cx="5140036" cy="38594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73275" y="2297166"/>
            <a:ext cx="4705117" cy="35329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553" y="2368481"/>
            <a:ext cx="4568876" cy="39623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99906" y="195396"/>
            <a:ext cx="8978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699841"/>
                </a:solidFill>
              </a:rPr>
              <a:t>Развитие фантазии и формирование позитивных эмоций</a:t>
            </a:r>
            <a:endParaRPr lang="ru-RU" sz="3600" dirty="0">
              <a:solidFill>
                <a:srgbClr val="6998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76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94" y="911009"/>
            <a:ext cx="3562480" cy="56632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588" y="2073416"/>
            <a:ext cx="6737013" cy="45008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232013" y="76861"/>
            <a:ext cx="91831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699841"/>
                </a:solidFill>
              </a:rPr>
              <a:t>Умение считать и сортировать по цвету </a:t>
            </a:r>
          </a:p>
          <a:p>
            <a:pPr algn="ctr"/>
            <a:r>
              <a:rPr lang="ru-RU" sz="3600" dirty="0">
                <a:solidFill>
                  <a:srgbClr val="699841"/>
                </a:solidFill>
              </a:rPr>
              <a:t> </a:t>
            </a:r>
            <a:r>
              <a:rPr lang="ru-RU" sz="3600" dirty="0" smtClean="0">
                <a:solidFill>
                  <a:srgbClr val="699841"/>
                </a:solidFill>
              </a:rPr>
              <a:t>                          </a:t>
            </a:r>
            <a:r>
              <a:rPr lang="ru-RU" sz="3600" dirty="0" smtClean="0">
                <a:solidFill>
                  <a:srgbClr val="699841"/>
                </a:solidFill>
              </a:rPr>
              <a:t>и размеру</a:t>
            </a:r>
            <a:endParaRPr lang="ru-RU" sz="3600" dirty="0">
              <a:solidFill>
                <a:srgbClr val="6998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14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065" y="1076613"/>
            <a:ext cx="3463636" cy="555194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49" y="867737"/>
            <a:ext cx="3867763" cy="57608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TextBox 5"/>
          <p:cNvSpPr txBox="1"/>
          <p:nvPr/>
        </p:nvSpPr>
        <p:spPr>
          <a:xfrm>
            <a:off x="834959" y="159851"/>
            <a:ext cx="3698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699841"/>
                </a:solidFill>
              </a:rPr>
              <a:t>Пирамидка</a:t>
            </a:r>
            <a:endParaRPr lang="ru-RU" sz="4000" dirty="0">
              <a:solidFill>
                <a:srgbClr val="69984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41159" y="114986"/>
            <a:ext cx="3698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699841"/>
                </a:solidFill>
              </a:rPr>
              <a:t>Снеговик</a:t>
            </a:r>
            <a:endParaRPr lang="ru-RU" sz="4000" dirty="0">
              <a:solidFill>
                <a:srgbClr val="6998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417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33" y="1790284"/>
            <a:ext cx="4105549" cy="33112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667" y="1643521"/>
            <a:ext cx="3620603" cy="36047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795" y="3445902"/>
            <a:ext cx="3974872" cy="32142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269868" y="419165"/>
            <a:ext cx="92408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699841"/>
                </a:solidFill>
              </a:rPr>
              <a:t>Изучаем эмоции</a:t>
            </a:r>
            <a:endParaRPr lang="ru-RU" sz="5400" dirty="0">
              <a:solidFill>
                <a:srgbClr val="6998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546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242" y="1331366"/>
            <a:ext cx="7891921" cy="51935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109183" y="295225"/>
            <a:ext cx="9306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699841"/>
                </a:solidFill>
              </a:rPr>
              <a:t>Создание фантазийных сюжетов и картин</a:t>
            </a:r>
            <a:endParaRPr lang="ru-RU" sz="3600" dirty="0">
              <a:solidFill>
                <a:srgbClr val="6998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418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130</TotalTime>
  <Words>46</Words>
  <Application>Microsoft Office PowerPoint</Application>
  <PresentationFormat>Широкоэкранный</PresentationFormat>
  <Paragraphs>12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Bahnschrift SemiBold SemiConden</vt:lpstr>
      <vt:lpstr>Trebuchet MS</vt:lpstr>
      <vt:lpstr>Wingdings 3</vt:lpstr>
      <vt:lpstr>Аспект</vt:lpstr>
      <vt:lpstr>Дидактическая авторская игра «Волшебные дуги»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пк</cp:lastModifiedBy>
  <cp:revision>10</cp:revision>
  <dcterms:created xsi:type="dcterms:W3CDTF">2022-03-19T07:43:06Z</dcterms:created>
  <dcterms:modified xsi:type="dcterms:W3CDTF">2022-03-29T11:49:50Z</dcterms:modified>
</cp:coreProperties>
</file>