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8" r:id="rId3"/>
    <p:sldId id="259" r:id="rId4"/>
    <p:sldId id="260" r:id="rId5"/>
    <p:sldId id="271" r:id="rId6"/>
    <p:sldId id="272" r:id="rId7"/>
    <p:sldId id="266" r:id="rId8"/>
    <p:sldId id="262" r:id="rId9"/>
    <p:sldId id="263" r:id="rId10"/>
    <p:sldId id="267" r:id="rId11"/>
    <p:sldId id="269" r:id="rId12"/>
    <p:sldId id="268" r:id="rId13"/>
    <p:sldId id="261" r:id="rId14"/>
    <p:sldId id="265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9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обучающихся, имеющих отметку "3" на начало и конец </a:t>
            </a:r>
            <a:r>
              <a:rPr lang="ru-RU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  </a:t>
            </a:r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четверть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2021-2022 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2021-2022 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gapWidth val="219"/>
        <c:overlap val="-27"/>
        <c:axId val="73874432"/>
        <c:axId val="73884416"/>
      </c:barChart>
      <c:catAx>
        <c:axId val="73874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884416"/>
        <c:crosses val="autoZero"/>
        <c:auto val="1"/>
        <c:lblAlgn val="ctr"/>
        <c:lblOffset val="100"/>
      </c:catAx>
      <c:valAx>
        <c:axId val="73884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8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2778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03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36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711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608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73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360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4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65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72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847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5424C5-80D6-41B5-968D-831A0330A86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1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7F6FF5-B27C-4C58-9B62-A2CF1FD16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797" y="710005"/>
            <a:ext cx="9144000" cy="3840479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Геометрическое моделирование, как способ мотивации к изучению геометрии</a:t>
            </a:r>
            <a:endParaRPr lang="ru-RU" sz="66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943954-9A92-4633-B471-1F87C607F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8902" y="4921135"/>
            <a:ext cx="4272742" cy="121242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ФИО,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организация</a:t>
            </a:r>
            <a:endParaRPr lang="ru-RU" sz="18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3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езультаты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858" y="2322786"/>
            <a:ext cx="11175258" cy="311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457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езультаты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457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езультаты</a:t>
            </a:r>
            <a:endParaRPr lang="ru-RU" dirty="0"/>
          </a:p>
        </p:txBody>
      </p:sp>
      <p:pic>
        <p:nvPicPr>
          <p:cNvPr id="6" name="Содержимое 5" descr="C:\Users\математика\Desktop\Новый рисунок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7862" y="1776248"/>
            <a:ext cx="2594687" cy="379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тематика\Desktop\Новый рисунок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6166" y="2354317"/>
            <a:ext cx="2722179" cy="382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атематика\Desktop\Новый рисунок (3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1153" y="667898"/>
            <a:ext cx="2690549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атематика\Desktop\Новый рисунок (2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2478" y="2318023"/>
            <a:ext cx="271165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57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езультаты</a:t>
            </a:r>
            <a:endParaRPr lang="ru-RU" dirty="0"/>
          </a:p>
        </p:txBody>
      </p:sp>
      <p:pic>
        <p:nvPicPr>
          <p:cNvPr id="1026" name="Picture 2" descr="C:\Users\математика\Desktop\пед. практика\Отправлена на конкурс\IMG202311081036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986" y="1909326"/>
            <a:ext cx="2109066" cy="1930917"/>
          </a:xfrm>
          <a:prstGeom prst="rect">
            <a:avLst/>
          </a:prstGeom>
          <a:noFill/>
        </p:spPr>
      </p:pic>
      <p:pic>
        <p:nvPicPr>
          <p:cNvPr id="1027" name="Picture 3" descr="C:\Users\математика\Desktop\пед. практика\Отправлена на конкурс\IMG20231108103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386" y="4065733"/>
            <a:ext cx="2218495" cy="2166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математика\Desktop\пед. практика\Отправлена на конкурс\IMG202311081041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4565" y="4538604"/>
            <a:ext cx="2131278" cy="2124954"/>
          </a:xfrm>
          <a:prstGeom prst="rect">
            <a:avLst/>
          </a:prstGeom>
          <a:noFill/>
        </p:spPr>
      </p:pic>
      <p:pic>
        <p:nvPicPr>
          <p:cNvPr id="1029" name="Picture 5" descr="C:\Users\математика\Desktop\пед. практика\Отправлена на конкурс\IMG202311081043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5845" y="370490"/>
            <a:ext cx="2083442" cy="204689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283" y="3991251"/>
            <a:ext cx="2178324" cy="230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2257" y="1899691"/>
            <a:ext cx="2134931" cy="202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19084" y="375690"/>
            <a:ext cx="1999647" cy="204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67444" y="4611359"/>
            <a:ext cx="2163218" cy="204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493228">
            <a:off x="6337737" y="2330617"/>
            <a:ext cx="2007281" cy="20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51833" y="354670"/>
            <a:ext cx="2094409" cy="193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3436882" y="5087008"/>
            <a:ext cx="704194" cy="3888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9966891">
            <a:off x="5859651" y="4998692"/>
            <a:ext cx="1306809" cy="614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537546">
            <a:off x="8998295" y="2419774"/>
            <a:ext cx="2057278" cy="203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457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езультаты</a:t>
            </a:r>
            <a:endParaRPr lang="ru-RU" dirty="0"/>
          </a:p>
        </p:txBody>
      </p:sp>
      <p:pic>
        <p:nvPicPr>
          <p:cNvPr id="4" name="Содержимое 3" descr="C:\Users\математика\Desktop\Новый рисунок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3904" y="1744717"/>
            <a:ext cx="8671035" cy="472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57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Следующие шаги</a:t>
            </a:r>
            <a:endParaRPr lang="ru-RU" dirty="0"/>
          </a:p>
        </p:txBody>
      </p:sp>
      <p:pic>
        <p:nvPicPr>
          <p:cNvPr id="5" name="Рисунок 4" descr="C:\Users\математика\Desktop\Новый рисунок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6317" y="806752"/>
            <a:ext cx="4876801" cy="25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тематика\Desktop\Новый рисунок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4203" y="3613013"/>
            <a:ext cx="5282170" cy="27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C:\Users\математика\Desktop\Новый рисунок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6570" y="2274832"/>
            <a:ext cx="5085747" cy="281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66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A1B4C3-F9C4-4FDE-8557-B3F64EDE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Актуальность проблемы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18ED0D-2EF9-401B-B6D6-50FFC6E7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769" y="2308190"/>
            <a:ext cx="10058400" cy="3556583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Геометрия является одной из фундаментальных учебных дисциплин для многих профилей обучения. Она нужна будущим архитекторам, строителям, химикам, чертежникам и людям других профессий.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4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3200" dirty="0" smtClean="0">
                <a:solidFill>
                  <a:schemeClr val="tx1"/>
                </a:solidFill>
              </a:rPr>
              <a:t>1. Мотивировать учащихся к изучению предмета «Геометрия» и к познанию истории открытия геометрических тел, выбору профессии инженерно-технической направленности; 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2. Повышать уровень пространственного воображения учащихся;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3. Развивать творческие способности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96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728" y="2634010"/>
            <a:ext cx="10058400" cy="2862900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Создание оптимальных условий для повышения интереса обучающихся к предмету геометрия средствами метода моделирования</a:t>
            </a:r>
            <a:r>
              <a:rPr lang="ru-RU" sz="4000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3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6297" y="325821"/>
            <a:ext cx="8778017" cy="59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443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566" y="3398593"/>
            <a:ext cx="4647083" cy="302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648" y="333649"/>
            <a:ext cx="5047196" cy="295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5360" y="3423690"/>
            <a:ext cx="4876741" cy="299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042" y="302117"/>
            <a:ext cx="4745916" cy="304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929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тематика\Desktop\Новый рисунок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856" y="830319"/>
            <a:ext cx="2834779" cy="456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тематика\Desktop\Новый рисунок (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1035" y="777765"/>
            <a:ext cx="3142593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3387" y="260076"/>
            <a:ext cx="4267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2063" y="3570836"/>
            <a:ext cx="4106143" cy="27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929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Риски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000" dirty="0" smtClean="0">
                <a:solidFill>
                  <a:schemeClr val="tx1"/>
                </a:solidFill>
              </a:rPr>
              <a:t>Одной  из  главных  проблем,  это недостаточная  материальная  база.  Для изготовления моделей требуется хороший мелованный картон, аэрозольные краски в баллончиках. Цены на картон – от 100 рублей за 10 листов А4, на краску – от 290 рублей за баллончик.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06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Примеры</a:t>
            </a:r>
            <a:endParaRPr lang="ru-RU" dirty="0"/>
          </a:p>
        </p:txBody>
      </p:sp>
      <p:pic>
        <p:nvPicPr>
          <p:cNvPr id="6" name="Рисунок 5" descr="C:\Users\математика\Desktop\Новый рисуно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026" y="1755227"/>
            <a:ext cx="3597650" cy="458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тематика\Desktop\Новый рисунок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5586" y="1523999"/>
            <a:ext cx="5412828" cy="481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29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645</TotalTime>
  <Words>163</Words>
  <Application>Microsoft Office PowerPoint</Application>
  <PresentationFormat>Произвольный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</vt:lpstr>
      <vt:lpstr>Геометрическое моделирование, как способ мотивации к изучению геометрии</vt:lpstr>
      <vt:lpstr>Актуальность проблемы</vt:lpstr>
      <vt:lpstr>Задачи</vt:lpstr>
      <vt:lpstr>Цели</vt:lpstr>
      <vt:lpstr>Слайд 5</vt:lpstr>
      <vt:lpstr>Слайд 6</vt:lpstr>
      <vt:lpstr>Слайд 7</vt:lpstr>
      <vt:lpstr>Риски практики</vt:lpstr>
      <vt:lpstr>Примеры</vt:lpstr>
      <vt:lpstr>Результаты</vt:lpstr>
      <vt:lpstr>Результаты</vt:lpstr>
      <vt:lpstr>Результаты</vt:lpstr>
      <vt:lpstr>Результаты</vt:lpstr>
      <vt:lpstr>Результаты</vt:lpstr>
      <vt:lpstr>Следующие шаги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Сергеевич Шарабыров</dc:creator>
  <cp:lastModifiedBy>математика</cp:lastModifiedBy>
  <cp:revision>41</cp:revision>
  <dcterms:created xsi:type="dcterms:W3CDTF">2022-12-06T11:35:05Z</dcterms:created>
  <dcterms:modified xsi:type="dcterms:W3CDTF">2023-11-21T02:44:02Z</dcterms:modified>
</cp:coreProperties>
</file>