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57" r:id="rId4"/>
    <p:sldId id="268" r:id="rId5"/>
    <p:sldId id="262" r:id="rId6"/>
    <p:sldId id="263" r:id="rId7"/>
    <p:sldId id="269" r:id="rId8"/>
    <p:sldId id="260" r:id="rId9"/>
    <p:sldId id="259" r:id="rId10"/>
    <p:sldId id="266" r:id="rId11"/>
    <p:sldId id="265" r:id="rId12"/>
    <p:sldId id="258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1D33"/>
    <a:srgbClr val="E1B0CD"/>
    <a:srgbClr val="0C0A0B"/>
    <a:srgbClr val="FDFAF0"/>
    <a:srgbClr val="EEDFDC"/>
    <a:srgbClr val="E5D3CF"/>
    <a:srgbClr val="0E8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05AEE-2BF1-4522-89F0-D052B372C427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0DAED-4DD7-422C-85D1-87825AF28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5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0DAED-4DD7-422C-85D1-87825AF2843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29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43A87-80B9-4AFB-986F-1A0BB42B6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5BA0C7-6A0A-4FFC-A984-C01BE1B79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DA151-7D23-486D-9D92-A31BD53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A52F45-48C0-40C5-988E-47D0FE1FD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E69777-18C7-497A-9E64-F033C541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38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3C5E5-D2C6-4E7C-85E6-A03A8B4F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D74F3D-FDBC-4775-8D56-E5A20FF80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17D73-D75F-4023-AD74-810DECD1D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9F2E59-8A77-4353-9E37-094E5202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07AE44-9133-4BA2-BFD2-2BB1EDA6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3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854C6C-2E33-4D82-96FB-CD33D92830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FEC291-6E00-4059-A34A-10674B952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7AA2D0-24DB-4DDB-9E95-5CD929A78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817BA-D35A-4BC4-B8FD-C2090AFE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2156C-1FD3-48DD-B23C-82AAF6AD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3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D5FD9-8567-44B0-9BD2-FD5B1DAC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8C34A9-ADD3-4D24-9749-C343D3688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715271-DF2D-4534-821A-4DD75E8E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AFA008-1C46-420C-9A92-A274238E3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BB549-5DCC-44BF-B058-7DA2A6E72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46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AE84D-5790-413F-B273-118EC738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C5A20D-714D-44C4-96C2-CBF8F5D3A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818397-DD0B-413E-BBA5-CA305DD1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184E9C-5721-48EC-B54D-763F45A6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D05C4-FA2D-452B-AE6F-728316F7B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2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BF783-6634-4A90-A1D7-74DFAEA8B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FE5664-DD59-474E-88AB-7B833939A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93ACE1-9BD1-4057-8DB5-34108C773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DBE0C5-3D4F-4443-A25C-9102298D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DB0D0-A444-4C43-9AFA-711ABDFD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D0E29A-F558-4BAA-9559-A0AF163F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37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7C62C-44CC-4670-8BAE-122A90BE0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DB90AC-444B-4714-8AF7-C03B78278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0BCAE6-59CD-40B2-8411-4210DDCFA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682E3A-9741-40C6-8A3E-D4F64D748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825DF4-BB64-4800-B401-E2CAC3551A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114BA1-4F09-4D87-9B7F-80C4C905C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E43D2F2-4742-421A-A150-7FC9908C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C4D350-338B-4B86-97A2-8D1F04C09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3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9070E-8632-4CAB-B252-74F115FA5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F58C07-AE50-41CF-A1CA-9B66DF47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8864A2-A309-4B54-B75C-CC456E19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3C8A08-3A4F-4173-A84D-E8BC9757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6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BB8B0A-0CC6-4028-A0E6-1751E362C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31FD1A4-7BEB-42E0-9369-C5ACA432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8B982B-8A90-4192-AED7-D7DB9D63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20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9671C-08B7-4A6A-88E5-565FBBB7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9B3C1B-09C0-4823-8199-3845F2DA8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CD71B-9641-4304-A5CA-DF0B38828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3F3F9B-E3DE-4CF5-B020-188C1A829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36D9A6-2AF4-4472-B446-AE8E26CD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49F43-0C72-42DD-B2BD-E01CA249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04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CCCB0-8C99-4E59-B988-6D5BAEBD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C5725E-ACA7-4452-A3D6-2CD86FD42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82C1D4-0C47-4DBA-98BB-722FC4C66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4625E7-7B84-44F8-864F-13CC566E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E0A9E8-3BDF-4A8F-82B4-40535776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5DC013-226B-4D1E-BF92-0D30FC85F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087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5A7E2-C91E-4BEA-9F50-21AD5EA9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4D690B-7F42-4B00-ACB2-6DA7B5AC1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7CCE22-23F1-4103-8644-51206B223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0647C-C675-46D7-9989-5609817ECA8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DEC3F-77E0-4639-9C87-808799E12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8AD05-A16F-4137-AA66-6E1DF9207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46486-EE8C-4438-8D86-4AA4E48F7A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8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93F77-490E-495C-86C1-2F049E1ED5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Harry Potter and Past Tenses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682845-9D9E-417B-BF77-D182A16E70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Past Simple vs Past Continuous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578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Гарри Поттер»: 10 эпичных сцен из фильмов, которых не было в книгах |  theGirl">
            <a:extLst>
              <a:ext uri="{FF2B5EF4-FFF2-40B4-BE49-F238E27FC236}">
                <a16:creationId xmlns:a16="http://schemas.microsoft.com/office/drawing/2014/main" id="{4DC7DB3E-7964-4D75-9DBC-761FD853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6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EEBB91E-315E-4639-8C90-2FC2E74BB2F4}"/>
              </a:ext>
            </a:extLst>
          </p:cNvPr>
          <p:cNvSpPr/>
          <p:nvPr/>
        </p:nvSpPr>
        <p:spPr>
          <a:xfrm>
            <a:off x="4621162" y="324465"/>
            <a:ext cx="4886632" cy="148467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We ___ (talk) the whole morning.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02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8" name="Picture 36" descr="Ты волшебник, Гарри: топ-8 культовых саундтреков из фильмов о Гарри Поттере  - Звук">
            <a:extLst>
              <a:ext uri="{FF2B5EF4-FFF2-40B4-BE49-F238E27FC236}">
                <a16:creationId xmlns:a16="http://schemas.microsoft.com/office/drawing/2014/main" id="{40260839-11DC-4B91-A2C4-8AE742420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0B5214F-CC93-4A63-A4B2-1C094C4FD1D3}"/>
              </a:ext>
            </a:extLst>
          </p:cNvPr>
          <p:cNvSpPr/>
          <p:nvPr/>
        </p:nvSpPr>
        <p:spPr>
          <a:xfrm>
            <a:off x="8023123" y="747252"/>
            <a:ext cx="4011562" cy="168131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Letters   ___ (come) all day long.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7063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За что мы любим фильм «Гарри Поттер и Узник Азкабана» — Видео на Кинопоиске">
            <a:extLst>
              <a:ext uri="{FF2B5EF4-FFF2-40B4-BE49-F238E27FC236}">
                <a16:creationId xmlns:a16="http://schemas.microsoft.com/office/drawing/2014/main" id="{A836B5F5-A7B9-4678-B37B-FDF344997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6CE4CB1-F04D-41E3-B58D-9E8712A93CAF}"/>
              </a:ext>
            </a:extLst>
          </p:cNvPr>
          <p:cNvSpPr/>
          <p:nvPr/>
        </p:nvSpPr>
        <p:spPr>
          <a:xfrm>
            <a:off x="983226" y="930923"/>
            <a:ext cx="5781368" cy="12290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What ___ (do) you when we ___ (call) you last night?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03630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Рон уизли арт (53 фото) » Фоны и обои для рабочего стола. Картинки для  заставки на телефон">
            <a:extLst>
              <a:ext uri="{FF2B5EF4-FFF2-40B4-BE49-F238E27FC236}">
                <a16:creationId xmlns:a16="http://schemas.microsoft.com/office/drawing/2014/main" id="{34DF50A1-E065-40CB-9966-B1DE8F05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8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15 сцен из фильмов о Гарри Поттере, которых не было в книге. А зря, ведь  они показали героев в новом свете / AdMe">
            <a:extLst>
              <a:ext uri="{FF2B5EF4-FFF2-40B4-BE49-F238E27FC236}">
                <a16:creationId xmlns:a16="http://schemas.microsoft.com/office/drawing/2014/main" id="{A15400E0-D6B0-4779-A9FD-2E56AEA79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70" y="-63845"/>
            <a:ext cx="7429501" cy="699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907C94F2-FC25-4FEA-9B10-72C1FA293D34}"/>
              </a:ext>
            </a:extLst>
          </p:cNvPr>
          <p:cNvSpPr/>
          <p:nvPr/>
        </p:nvSpPr>
        <p:spPr>
          <a:xfrm>
            <a:off x="7659328" y="363794"/>
            <a:ext cx="3991897" cy="2526890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At 4 pm last Tuesday, I </a:t>
            </a:r>
            <a:r>
              <a:rPr lang="ru-RU" sz="2800" dirty="0">
                <a:solidFill>
                  <a:schemeClr val="tx1"/>
                </a:solidFill>
              </a:rPr>
              <a:t>____ (</a:t>
            </a:r>
            <a:r>
              <a:rPr lang="en-US" sz="2800" dirty="0">
                <a:solidFill>
                  <a:schemeClr val="tx1"/>
                </a:solidFill>
              </a:rPr>
              <a:t>dance</a:t>
            </a:r>
            <a:r>
              <a:rPr lang="ru-RU" sz="2800" dirty="0">
                <a:solidFill>
                  <a:schemeClr val="tx1"/>
                </a:solidFill>
              </a:rPr>
              <a:t>)</a:t>
            </a:r>
            <a:r>
              <a:rPr lang="en-US" sz="2800" dirty="0">
                <a:solidFill>
                  <a:schemeClr val="tx1"/>
                </a:solidFill>
              </a:rPr>
              <a:t> with Professor </a:t>
            </a:r>
            <a:r>
              <a:rPr lang="en-US" sz="2800" dirty="0" err="1">
                <a:solidFill>
                  <a:schemeClr val="tx1"/>
                </a:solidFill>
              </a:rPr>
              <a:t>McGonagl</a:t>
            </a:r>
            <a:r>
              <a:rPr lang="en-US" sz="2800" dirty="0">
                <a:solidFill>
                  <a:schemeClr val="tx1"/>
                </a:solidFill>
              </a:rPr>
              <a:t> in the big hall.</a:t>
            </a:r>
            <a:r>
              <a:rPr lang="en-US" sz="2800" dirty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6634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C4BC0185-A9CE-410D-BF2A-97B225CCC742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8D25D2-CC30-4C15-86AF-664528763046}"/>
              </a:ext>
            </a:extLst>
          </p:cNvPr>
          <p:cNvSpPr txBox="1"/>
          <p:nvPr/>
        </p:nvSpPr>
        <p:spPr>
          <a:xfrm>
            <a:off x="1791092" y="84842"/>
            <a:ext cx="2098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Past Simple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B3C192-DC67-4C8F-9768-81726356984F}"/>
              </a:ext>
            </a:extLst>
          </p:cNvPr>
          <p:cNvSpPr txBox="1"/>
          <p:nvPr/>
        </p:nvSpPr>
        <p:spPr>
          <a:xfrm>
            <a:off x="7797537" y="84842"/>
            <a:ext cx="2878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Past Continuous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2F4474-699E-4AB6-8D19-370B3BA84E5B}"/>
              </a:ext>
            </a:extLst>
          </p:cNvPr>
          <p:cNvSpPr txBox="1"/>
          <p:nvPr/>
        </p:nvSpPr>
        <p:spPr>
          <a:xfrm>
            <a:off x="122548" y="669617"/>
            <a:ext cx="5973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   </a:t>
            </a:r>
            <a:r>
              <a:rPr lang="ru-RU" sz="2000" dirty="0">
                <a:solidFill>
                  <a:srgbClr val="333333"/>
                </a:solidFill>
              </a:rPr>
              <a:t>И</a:t>
            </a:r>
            <a:r>
              <a:rPr lang="ru-RU" sz="2000" b="0" i="0" dirty="0">
                <a:solidFill>
                  <a:srgbClr val="333333"/>
                </a:solidFill>
                <a:effectLst/>
              </a:rPr>
              <a:t>спользуется для последовательности событий в прошлом, когда нам важно показать, какое событие произошло первым.</a:t>
            </a:r>
          </a:p>
          <a:p>
            <a:r>
              <a:rPr lang="ru-RU" sz="2000" dirty="0"/>
              <a:t>	</a:t>
            </a:r>
            <a:r>
              <a:rPr lang="en-US" sz="2000" dirty="0"/>
              <a:t>The party start</a:t>
            </a:r>
            <a:r>
              <a:rPr lang="en-US" sz="2000" dirty="0">
                <a:solidFill>
                  <a:srgbClr val="C00000"/>
                </a:solidFill>
              </a:rPr>
              <a:t>ed </a:t>
            </a:r>
            <a:r>
              <a:rPr lang="en-US" sz="2000" dirty="0"/>
              <a:t>and then my friends </a:t>
            </a:r>
            <a:r>
              <a:rPr lang="en-US" sz="2000" dirty="0">
                <a:solidFill>
                  <a:srgbClr val="C00000"/>
                </a:solidFill>
              </a:rPr>
              <a:t>came</a:t>
            </a:r>
            <a:r>
              <a:rPr lang="en-US" sz="2000" dirty="0"/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11E4B-FC81-4A60-850D-815F6604A625}"/>
              </a:ext>
            </a:extLst>
          </p:cNvPr>
          <p:cNvSpPr txBox="1"/>
          <p:nvPr/>
        </p:nvSpPr>
        <p:spPr>
          <a:xfrm>
            <a:off x="6195768" y="669617"/>
            <a:ext cx="5996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333333"/>
                </a:solidFill>
                <a:effectLst/>
              </a:rPr>
              <a:t>  </a:t>
            </a:r>
            <a:r>
              <a:rPr lang="ru-RU" sz="2000" b="0" i="0" dirty="0">
                <a:solidFill>
                  <a:srgbClr val="333333"/>
                </a:solidFill>
                <a:effectLst/>
              </a:rPr>
              <a:t>Выражает процесс в определенный момент в прошлом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/ </a:t>
            </a:r>
            <a:r>
              <a:rPr lang="ru-RU" sz="2000" dirty="0">
                <a:solidFill>
                  <a:srgbClr val="333333"/>
                </a:solidFill>
              </a:rPr>
              <a:t>процесс, который прервали.</a:t>
            </a:r>
            <a:endParaRPr lang="ru-RU" sz="2000" b="0" i="0" dirty="0">
              <a:solidFill>
                <a:srgbClr val="333333"/>
              </a:solidFill>
              <a:effectLst/>
            </a:endParaRPr>
          </a:p>
          <a:p>
            <a:r>
              <a:rPr lang="en-US" sz="2000" dirty="0"/>
              <a:t>	</a:t>
            </a:r>
          </a:p>
          <a:p>
            <a:r>
              <a:rPr lang="en-US" sz="2000" dirty="0"/>
              <a:t>	We </a:t>
            </a:r>
            <a:r>
              <a:rPr lang="en-US" sz="2000" dirty="0">
                <a:solidFill>
                  <a:srgbClr val="C00000"/>
                </a:solidFill>
              </a:rPr>
              <a:t>were</a:t>
            </a:r>
            <a:r>
              <a:rPr lang="en-US" sz="2000" dirty="0"/>
              <a:t> hav</a:t>
            </a:r>
            <a:r>
              <a:rPr lang="en-US" sz="2000" dirty="0">
                <a:solidFill>
                  <a:srgbClr val="C00000"/>
                </a:solidFill>
              </a:rPr>
              <a:t>ing</a:t>
            </a:r>
            <a:r>
              <a:rPr lang="en-US" sz="2000" dirty="0"/>
              <a:t> dinner when my friends </a:t>
            </a:r>
            <a:r>
              <a:rPr lang="en-US" sz="2000" dirty="0">
                <a:solidFill>
                  <a:srgbClr val="C00000"/>
                </a:solidFill>
              </a:rPr>
              <a:t>came</a:t>
            </a:r>
            <a:r>
              <a:rPr lang="en-US" sz="2000" dirty="0"/>
              <a:t>.</a:t>
            </a:r>
            <a:endParaRPr lang="ru-RU" sz="20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564BA08F-DDD8-431F-9101-CFD3D65097EC}"/>
              </a:ext>
            </a:extLst>
          </p:cNvPr>
          <p:cNvCxnSpPr/>
          <p:nvPr/>
        </p:nvCxnSpPr>
        <p:spPr>
          <a:xfrm>
            <a:off x="2177593" y="1923068"/>
            <a:ext cx="725863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EE3AF536-52C5-41B6-8A70-C8DEE3307C10}"/>
              </a:ext>
            </a:extLst>
          </p:cNvPr>
          <p:cNvCxnSpPr/>
          <p:nvPr/>
        </p:nvCxnSpPr>
        <p:spPr>
          <a:xfrm>
            <a:off x="2177593" y="1993056"/>
            <a:ext cx="725863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F49576F-A0FE-44F6-A2B3-E597516E7080}"/>
              </a:ext>
            </a:extLst>
          </p:cNvPr>
          <p:cNvCxnSpPr>
            <a:cxnSpLocks/>
          </p:cNvCxnSpPr>
          <p:nvPr/>
        </p:nvCxnSpPr>
        <p:spPr>
          <a:xfrm>
            <a:off x="5082620" y="1923068"/>
            <a:ext cx="63945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0DED519-0034-4CF8-A7C2-42E79D8C137B}"/>
              </a:ext>
            </a:extLst>
          </p:cNvPr>
          <p:cNvCxnSpPr>
            <a:cxnSpLocks/>
          </p:cNvCxnSpPr>
          <p:nvPr/>
        </p:nvCxnSpPr>
        <p:spPr>
          <a:xfrm>
            <a:off x="5082620" y="1993056"/>
            <a:ext cx="63945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E1816FB-8486-4853-8271-7ACF2FD0D3A8}"/>
              </a:ext>
            </a:extLst>
          </p:cNvPr>
          <p:cNvCxnSpPr>
            <a:cxnSpLocks/>
          </p:cNvCxnSpPr>
          <p:nvPr/>
        </p:nvCxnSpPr>
        <p:spPr>
          <a:xfrm>
            <a:off x="7637284" y="1930523"/>
            <a:ext cx="1223912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BD10339-5C93-444E-9724-2A9BBA64099B}"/>
              </a:ext>
            </a:extLst>
          </p:cNvPr>
          <p:cNvCxnSpPr>
            <a:cxnSpLocks/>
          </p:cNvCxnSpPr>
          <p:nvPr/>
        </p:nvCxnSpPr>
        <p:spPr>
          <a:xfrm>
            <a:off x="7637284" y="1987083"/>
            <a:ext cx="1205059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2575B120-46AD-4A20-8121-5C438E6E8461}"/>
              </a:ext>
            </a:extLst>
          </p:cNvPr>
          <p:cNvCxnSpPr>
            <a:cxnSpLocks/>
          </p:cNvCxnSpPr>
          <p:nvPr/>
        </p:nvCxnSpPr>
        <p:spPr>
          <a:xfrm>
            <a:off x="11444141" y="1930523"/>
            <a:ext cx="537327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BFD58C03-FB24-4239-ADDB-7B4392554748}"/>
              </a:ext>
            </a:extLst>
          </p:cNvPr>
          <p:cNvCxnSpPr>
            <a:cxnSpLocks/>
          </p:cNvCxnSpPr>
          <p:nvPr/>
        </p:nvCxnSpPr>
        <p:spPr>
          <a:xfrm>
            <a:off x="11444141" y="1987083"/>
            <a:ext cx="537327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>
            <a:extLst>
              <a:ext uri="{FF2B5EF4-FFF2-40B4-BE49-F238E27FC236}">
                <a16:creationId xmlns:a16="http://schemas.microsoft.com/office/drawing/2014/main" id="{D2948883-F43C-4340-B6EF-85972204BF27}"/>
              </a:ext>
            </a:extLst>
          </p:cNvPr>
          <p:cNvSpPr/>
          <p:nvPr/>
        </p:nvSpPr>
        <p:spPr>
          <a:xfrm>
            <a:off x="386499" y="2507529"/>
            <a:ext cx="471340" cy="433633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5D474F-225E-4894-97B6-388804ECB03C}"/>
              </a:ext>
            </a:extLst>
          </p:cNvPr>
          <p:cNvSpPr txBox="1"/>
          <p:nvPr/>
        </p:nvSpPr>
        <p:spPr>
          <a:xfrm>
            <a:off x="427244" y="24225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+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E3EB1148-A1F1-4E7C-A3E8-3E8E6714E1FB}"/>
              </a:ext>
            </a:extLst>
          </p:cNvPr>
          <p:cNvCxnSpPr>
            <a:cxnSpLocks/>
          </p:cNvCxnSpPr>
          <p:nvPr/>
        </p:nvCxnSpPr>
        <p:spPr>
          <a:xfrm>
            <a:off x="1046375" y="2714920"/>
            <a:ext cx="100866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0DEFC1C-C12D-4BCD-84B8-C3B87A302C04}"/>
              </a:ext>
            </a:extLst>
          </p:cNvPr>
          <p:cNvCxnSpPr>
            <a:cxnSpLocks/>
          </p:cNvCxnSpPr>
          <p:nvPr/>
        </p:nvCxnSpPr>
        <p:spPr>
          <a:xfrm>
            <a:off x="2533213" y="2724346"/>
            <a:ext cx="13653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55CB26D-6FE2-47EE-AA06-82792B3921DF}"/>
              </a:ext>
            </a:extLst>
          </p:cNvPr>
          <p:cNvCxnSpPr>
            <a:cxnSpLocks/>
          </p:cNvCxnSpPr>
          <p:nvPr/>
        </p:nvCxnSpPr>
        <p:spPr>
          <a:xfrm>
            <a:off x="2533213" y="2810759"/>
            <a:ext cx="1355889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2CAAE4E-C9F0-4D2D-9A01-40BECE4C6E70}"/>
              </a:ext>
            </a:extLst>
          </p:cNvPr>
          <p:cNvSpPr txBox="1"/>
          <p:nvPr/>
        </p:nvSpPr>
        <p:spPr>
          <a:xfrm>
            <a:off x="2153914" y="24794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BFCB6C-2E39-4061-A2AA-2FA676F8EB1B}"/>
              </a:ext>
            </a:extLst>
          </p:cNvPr>
          <p:cNvSpPr txBox="1"/>
          <p:nvPr/>
        </p:nvSpPr>
        <p:spPr>
          <a:xfrm>
            <a:off x="2533213" y="2217887"/>
            <a:ext cx="136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</a:t>
            </a:r>
            <a:r>
              <a:rPr lang="en-US" sz="2800" dirty="0" err="1">
                <a:solidFill>
                  <a:srgbClr val="00B050"/>
                </a:solidFill>
              </a:rPr>
              <a:t>ed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 V</a:t>
            </a:r>
            <a:r>
              <a:rPr lang="en-US" sz="2800" baseline="-25000" dirty="0">
                <a:solidFill>
                  <a:srgbClr val="00B050"/>
                </a:solidFill>
              </a:rPr>
              <a:t>2</a:t>
            </a:r>
            <a:endParaRPr lang="ru-RU" sz="2800" baseline="-25000" dirty="0">
              <a:solidFill>
                <a:srgbClr val="00B05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D92F1B3-8252-4DFA-B73A-29BB04CCFBFD}"/>
              </a:ext>
            </a:extLst>
          </p:cNvPr>
          <p:cNvSpPr txBox="1"/>
          <p:nvPr/>
        </p:nvSpPr>
        <p:spPr>
          <a:xfrm>
            <a:off x="3939274" y="2507529"/>
            <a:ext cx="2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BB16D94-B381-4F7B-B6CD-164435EA59B5}"/>
              </a:ext>
            </a:extLst>
          </p:cNvPr>
          <p:cNvSpPr/>
          <p:nvPr/>
        </p:nvSpPr>
        <p:spPr>
          <a:xfrm>
            <a:off x="6483538" y="2484830"/>
            <a:ext cx="471340" cy="433633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E648AA-70C8-46ED-BB3B-420A8C711A99}"/>
              </a:ext>
            </a:extLst>
          </p:cNvPr>
          <p:cNvSpPr txBox="1"/>
          <p:nvPr/>
        </p:nvSpPr>
        <p:spPr>
          <a:xfrm>
            <a:off x="6524283" y="23998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+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FF751EA5-E182-4E4E-819D-425DAA3FDAE0}"/>
              </a:ext>
            </a:extLst>
          </p:cNvPr>
          <p:cNvCxnSpPr>
            <a:cxnSpLocks/>
          </p:cNvCxnSpPr>
          <p:nvPr/>
        </p:nvCxnSpPr>
        <p:spPr>
          <a:xfrm>
            <a:off x="7293203" y="2724346"/>
            <a:ext cx="100866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83E6D5F-EAB3-4424-8F19-B6430F22EE83}"/>
              </a:ext>
            </a:extLst>
          </p:cNvPr>
          <p:cNvSpPr txBox="1"/>
          <p:nvPr/>
        </p:nvSpPr>
        <p:spPr>
          <a:xfrm>
            <a:off x="8405075" y="24794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E6AB58C-215D-4912-B776-FAE0F78C54BB}"/>
              </a:ext>
            </a:extLst>
          </p:cNvPr>
          <p:cNvSpPr txBox="1"/>
          <p:nvPr/>
        </p:nvSpPr>
        <p:spPr>
          <a:xfrm>
            <a:off x="8724057" y="2276720"/>
            <a:ext cx="856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was</a:t>
            </a:r>
            <a:r>
              <a:rPr lang="en-US" sz="2400" dirty="0"/>
              <a:t> /</a:t>
            </a:r>
          </a:p>
          <a:p>
            <a:r>
              <a:rPr lang="en-US" sz="2400" dirty="0">
                <a:solidFill>
                  <a:srgbClr val="00B050"/>
                </a:solidFill>
              </a:rPr>
              <a:t>were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B888DCD-DC4A-4258-A2CD-F7895246DC8C}"/>
              </a:ext>
            </a:extLst>
          </p:cNvPr>
          <p:cNvSpPr txBox="1"/>
          <p:nvPr/>
        </p:nvSpPr>
        <p:spPr>
          <a:xfrm>
            <a:off x="9539380" y="247081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765AC00-B8DF-4E9A-B638-4EC48FDD045E}"/>
              </a:ext>
            </a:extLst>
          </p:cNvPr>
          <p:cNvCxnSpPr>
            <a:cxnSpLocks/>
          </p:cNvCxnSpPr>
          <p:nvPr/>
        </p:nvCxnSpPr>
        <p:spPr>
          <a:xfrm>
            <a:off x="9997688" y="2724346"/>
            <a:ext cx="13653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8B8E3829-0C8E-4D8D-BECB-E7558B432D39}"/>
              </a:ext>
            </a:extLst>
          </p:cNvPr>
          <p:cNvCxnSpPr>
            <a:cxnSpLocks/>
          </p:cNvCxnSpPr>
          <p:nvPr/>
        </p:nvCxnSpPr>
        <p:spPr>
          <a:xfrm>
            <a:off x="9997688" y="2810759"/>
            <a:ext cx="1355889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A07C3BE2-2EE5-4F82-A438-4786D3A2314F}"/>
              </a:ext>
            </a:extLst>
          </p:cNvPr>
          <p:cNvSpPr txBox="1"/>
          <p:nvPr/>
        </p:nvSpPr>
        <p:spPr>
          <a:xfrm>
            <a:off x="10170842" y="2217887"/>
            <a:ext cx="1178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V </a:t>
            </a:r>
            <a:r>
              <a:rPr lang="en-US" sz="2800" dirty="0" err="1">
                <a:solidFill>
                  <a:srgbClr val="00B050"/>
                </a:solidFill>
              </a:rPr>
              <a:t>ing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1E1C8B-88BF-43E7-8E58-7DD4806CB6A0}"/>
              </a:ext>
            </a:extLst>
          </p:cNvPr>
          <p:cNvSpPr txBox="1"/>
          <p:nvPr/>
        </p:nvSpPr>
        <p:spPr>
          <a:xfrm>
            <a:off x="11399469" y="2479497"/>
            <a:ext cx="2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5CB85D90-84BF-4481-B00B-11F6E276D7FD}"/>
              </a:ext>
            </a:extLst>
          </p:cNvPr>
          <p:cNvSpPr/>
          <p:nvPr/>
        </p:nvSpPr>
        <p:spPr>
          <a:xfrm>
            <a:off x="381537" y="3513998"/>
            <a:ext cx="471340" cy="433633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98BCA26A-093F-4168-A02D-ED559DC79091}"/>
              </a:ext>
            </a:extLst>
          </p:cNvPr>
          <p:cNvCxnSpPr>
            <a:cxnSpLocks/>
          </p:cNvCxnSpPr>
          <p:nvPr/>
        </p:nvCxnSpPr>
        <p:spPr>
          <a:xfrm>
            <a:off x="500364" y="3730814"/>
            <a:ext cx="2336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A7596A77-D597-46D8-98D1-CD9FA5DEA138}"/>
              </a:ext>
            </a:extLst>
          </p:cNvPr>
          <p:cNvSpPr/>
          <p:nvPr/>
        </p:nvSpPr>
        <p:spPr>
          <a:xfrm>
            <a:off x="6483538" y="3505905"/>
            <a:ext cx="471340" cy="433633"/>
          </a:xfrm>
          <a:prstGeom prst="ellips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450B91FC-EC3E-4812-A16A-EC8BC093EF79}"/>
              </a:ext>
            </a:extLst>
          </p:cNvPr>
          <p:cNvCxnSpPr>
            <a:cxnSpLocks/>
          </p:cNvCxnSpPr>
          <p:nvPr/>
        </p:nvCxnSpPr>
        <p:spPr>
          <a:xfrm>
            <a:off x="6602365" y="3722721"/>
            <a:ext cx="23368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17D8627-0305-43F7-A88F-D22584D72CE6}"/>
              </a:ext>
            </a:extLst>
          </p:cNvPr>
          <p:cNvCxnSpPr>
            <a:cxnSpLocks/>
          </p:cNvCxnSpPr>
          <p:nvPr/>
        </p:nvCxnSpPr>
        <p:spPr>
          <a:xfrm>
            <a:off x="1046375" y="3819427"/>
            <a:ext cx="100866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4147F35-9EA7-4271-995C-26315C7A707D}"/>
              </a:ext>
            </a:extLst>
          </p:cNvPr>
          <p:cNvSpPr txBox="1"/>
          <p:nvPr/>
        </p:nvSpPr>
        <p:spPr>
          <a:xfrm>
            <a:off x="2143132" y="35885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F5328B7-C41A-405F-8FCD-3EC521B0E676}"/>
              </a:ext>
            </a:extLst>
          </p:cNvPr>
          <p:cNvSpPr txBox="1"/>
          <p:nvPr/>
        </p:nvSpPr>
        <p:spPr>
          <a:xfrm>
            <a:off x="2481686" y="355781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didn’t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79892D-5DB3-4A6A-9251-A1845C5C9137}"/>
              </a:ext>
            </a:extLst>
          </p:cNvPr>
          <p:cNvSpPr txBox="1"/>
          <p:nvPr/>
        </p:nvSpPr>
        <p:spPr>
          <a:xfrm>
            <a:off x="3498930" y="35885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3D16F79D-F04E-4231-8651-B0EBEAF43B32}"/>
              </a:ext>
            </a:extLst>
          </p:cNvPr>
          <p:cNvCxnSpPr>
            <a:cxnSpLocks/>
          </p:cNvCxnSpPr>
          <p:nvPr/>
        </p:nvCxnSpPr>
        <p:spPr>
          <a:xfrm>
            <a:off x="3939274" y="3846841"/>
            <a:ext cx="13653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BBA625B8-6975-42F5-9C14-7057A5B5C4BC}"/>
              </a:ext>
            </a:extLst>
          </p:cNvPr>
          <p:cNvCxnSpPr>
            <a:cxnSpLocks/>
          </p:cNvCxnSpPr>
          <p:nvPr/>
        </p:nvCxnSpPr>
        <p:spPr>
          <a:xfrm>
            <a:off x="3939274" y="3933254"/>
            <a:ext cx="1355889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87EE322E-F493-42D8-94E1-E6CBAA6AF6CE}"/>
              </a:ext>
            </a:extLst>
          </p:cNvPr>
          <p:cNvSpPr txBox="1"/>
          <p:nvPr/>
        </p:nvSpPr>
        <p:spPr>
          <a:xfrm>
            <a:off x="4403692" y="3323620"/>
            <a:ext cx="620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800" baseline="-25000" dirty="0">
                <a:solidFill>
                  <a:srgbClr val="00B050"/>
                </a:solidFill>
              </a:rPr>
              <a:t>1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5D4EB68-290E-4B21-A34A-2CFD14946979}"/>
              </a:ext>
            </a:extLst>
          </p:cNvPr>
          <p:cNvSpPr txBox="1"/>
          <p:nvPr/>
        </p:nvSpPr>
        <p:spPr>
          <a:xfrm>
            <a:off x="5343794" y="3557816"/>
            <a:ext cx="2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</a:t>
            </a:r>
            <a:endParaRPr lang="ru-RU" sz="2400" dirty="0"/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88BF836B-B74B-45DE-A2AD-F2F36EA8EBC4}"/>
              </a:ext>
            </a:extLst>
          </p:cNvPr>
          <p:cNvCxnSpPr>
            <a:cxnSpLocks/>
          </p:cNvCxnSpPr>
          <p:nvPr/>
        </p:nvCxnSpPr>
        <p:spPr>
          <a:xfrm>
            <a:off x="7235491" y="3734726"/>
            <a:ext cx="100866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FAAF749B-8F8E-4364-B744-6625386E5A9C}"/>
              </a:ext>
            </a:extLst>
          </p:cNvPr>
          <p:cNvSpPr txBox="1"/>
          <p:nvPr/>
        </p:nvSpPr>
        <p:spPr>
          <a:xfrm>
            <a:off x="8356522" y="35202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B994E2-024F-4200-B3E3-FB926750EA85}"/>
              </a:ext>
            </a:extLst>
          </p:cNvPr>
          <p:cNvSpPr txBox="1"/>
          <p:nvPr/>
        </p:nvSpPr>
        <p:spPr>
          <a:xfrm>
            <a:off x="8657773" y="3301810"/>
            <a:ext cx="1042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was</a:t>
            </a:r>
            <a:r>
              <a:rPr lang="en-US" sz="2400" dirty="0"/>
              <a:t> /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were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4A4D01F-B2E8-47FE-B468-951B1B9E13BC}"/>
              </a:ext>
            </a:extLst>
          </p:cNvPr>
          <p:cNvSpPr txBox="1"/>
          <p:nvPr/>
        </p:nvSpPr>
        <p:spPr>
          <a:xfrm>
            <a:off x="9406125" y="35066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4A40641-2AB3-4C22-992B-35D7EFE7455E}"/>
              </a:ext>
            </a:extLst>
          </p:cNvPr>
          <p:cNvSpPr txBox="1"/>
          <p:nvPr/>
        </p:nvSpPr>
        <p:spPr>
          <a:xfrm>
            <a:off x="9659437" y="3455698"/>
            <a:ext cx="683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not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DF51461-C6A3-4CC3-90F5-D842E60D6B41}"/>
              </a:ext>
            </a:extLst>
          </p:cNvPr>
          <p:cNvSpPr txBox="1"/>
          <p:nvPr/>
        </p:nvSpPr>
        <p:spPr>
          <a:xfrm>
            <a:off x="10246082" y="35066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92684DA7-84CC-4970-98BD-5419692C377D}"/>
              </a:ext>
            </a:extLst>
          </p:cNvPr>
          <p:cNvCxnSpPr>
            <a:cxnSpLocks/>
          </p:cNvCxnSpPr>
          <p:nvPr/>
        </p:nvCxnSpPr>
        <p:spPr>
          <a:xfrm>
            <a:off x="10548619" y="3843320"/>
            <a:ext cx="13653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F2FCFAE2-9DB5-444B-A83F-42CD9D8FC7A7}"/>
              </a:ext>
            </a:extLst>
          </p:cNvPr>
          <p:cNvCxnSpPr>
            <a:cxnSpLocks/>
          </p:cNvCxnSpPr>
          <p:nvPr/>
        </p:nvCxnSpPr>
        <p:spPr>
          <a:xfrm>
            <a:off x="10548619" y="3929733"/>
            <a:ext cx="1355889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593643D8-DDE9-4C99-BAB8-732DBF6A1B27}"/>
              </a:ext>
            </a:extLst>
          </p:cNvPr>
          <p:cNvSpPr txBox="1"/>
          <p:nvPr/>
        </p:nvSpPr>
        <p:spPr>
          <a:xfrm>
            <a:off x="10695530" y="3344651"/>
            <a:ext cx="1178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V </a:t>
            </a:r>
            <a:r>
              <a:rPr lang="en-US" sz="2800" dirty="0" err="1">
                <a:solidFill>
                  <a:srgbClr val="2C1D33"/>
                </a:solidFill>
              </a:rPr>
              <a:t>ing</a:t>
            </a:r>
            <a:endParaRPr lang="ru-RU" sz="2800" dirty="0">
              <a:solidFill>
                <a:srgbClr val="2C1D33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173F169-AF3F-48F3-A8D4-423ECF7BA769}"/>
              </a:ext>
            </a:extLst>
          </p:cNvPr>
          <p:cNvSpPr txBox="1"/>
          <p:nvPr/>
        </p:nvSpPr>
        <p:spPr>
          <a:xfrm>
            <a:off x="11900682" y="3557815"/>
            <a:ext cx="27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</a:t>
            </a:r>
            <a:endParaRPr lang="ru-RU" sz="2400" dirty="0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4277B9EF-9EBF-4957-A872-CEFC4C4EDB62}"/>
              </a:ext>
            </a:extLst>
          </p:cNvPr>
          <p:cNvSpPr/>
          <p:nvPr/>
        </p:nvSpPr>
        <p:spPr>
          <a:xfrm>
            <a:off x="381537" y="4648128"/>
            <a:ext cx="471340" cy="433633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F28F242-AA4F-4B45-B8F9-1D2E803E2935}"/>
              </a:ext>
            </a:extLst>
          </p:cNvPr>
          <p:cNvSpPr txBox="1"/>
          <p:nvPr/>
        </p:nvSpPr>
        <p:spPr>
          <a:xfrm>
            <a:off x="449345" y="4603334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?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2452AD0-73B1-4148-BFE3-B48058250E25}"/>
              </a:ext>
            </a:extLst>
          </p:cNvPr>
          <p:cNvSpPr/>
          <p:nvPr/>
        </p:nvSpPr>
        <p:spPr>
          <a:xfrm>
            <a:off x="6483538" y="4687121"/>
            <a:ext cx="471340" cy="433633"/>
          </a:xfrm>
          <a:prstGeom prst="ellips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CE3FB32-935C-427C-910E-4A2A57C0F05A}"/>
              </a:ext>
            </a:extLst>
          </p:cNvPr>
          <p:cNvSpPr txBox="1"/>
          <p:nvPr/>
        </p:nvSpPr>
        <p:spPr>
          <a:xfrm>
            <a:off x="6551346" y="4642327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?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910B669-545D-4CFE-8ABA-9E750C81320A}"/>
              </a:ext>
            </a:extLst>
          </p:cNvPr>
          <p:cNvSpPr txBox="1"/>
          <p:nvPr/>
        </p:nvSpPr>
        <p:spPr>
          <a:xfrm>
            <a:off x="1046374" y="4624935"/>
            <a:ext cx="1007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Did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BE81AF-1829-4209-9EB4-B9374E4B97D8}"/>
              </a:ext>
            </a:extLst>
          </p:cNvPr>
          <p:cNvSpPr txBox="1"/>
          <p:nvPr/>
        </p:nvSpPr>
        <p:spPr>
          <a:xfrm>
            <a:off x="1621815" y="464232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:a16="http://schemas.microsoft.com/office/drawing/2014/main" id="{9506C37E-EDC8-4915-9B78-FFA8839E646B}"/>
              </a:ext>
            </a:extLst>
          </p:cNvPr>
          <p:cNvCxnSpPr>
            <a:cxnSpLocks/>
          </p:cNvCxnSpPr>
          <p:nvPr/>
        </p:nvCxnSpPr>
        <p:spPr>
          <a:xfrm>
            <a:off x="1960369" y="4886545"/>
            <a:ext cx="100866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91005475-E6AC-4EED-B00D-68A79B11006B}"/>
              </a:ext>
            </a:extLst>
          </p:cNvPr>
          <p:cNvSpPr txBox="1"/>
          <p:nvPr/>
        </p:nvSpPr>
        <p:spPr>
          <a:xfrm>
            <a:off x="3041880" y="464515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430BAC7F-7061-473F-A0FE-A0C98F0786BA}"/>
              </a:ext>
            </a:extLst>
          </p:cNvPr>
          <p:cNvCxnSpPr>
            <a:cxnSpLocks/>
          </p:cNvCxnSpPr>
          <p:nvPr/>
        </p:nvCxnSpPr>
        <p:spPr>
          <a:xfrm>
            <a:off x="3509547" y="4866922"/>
            <a:ext cx="13653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73731156-F82A-45F0-838B-0107F45429A4}"/>
              </a:ext>
            </a:extLst>
          </p:cNvPr>
          <p:cNvCxnSpPr>
            <a:cxnSpLocks/>
          </p:cNvCxnSpPr>
          <p:nvPr/>
        </p:nvCxnSpPr>
        <p:spPr>
          <a:xfrm>
            <a:off x="3509547" y="4953335"/>
            <a:ext cx="1355889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83A9B47-EF9A-43C3-94B8-2FD3F0545FD2}"/>
              </a:ext>
            </a:extLst>
          </p:cNvPr>
          <p:cNvSpPr txBox="1"/>
          <p:nvPr/>
        </p:nvSpPr>
        <p:spPr>
          <a:xfrm>
            <a:off x="3973965" y="4343701"/>
            <a:ext cx="6204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r>
              <a:rPr lang="en-US" sz="2800" baseline="-25000" dirty="0">
                <a:solidFill>
                  <a:srgbClr val="00B050"/>
                </a:solidFill>
              </a:rPr>
              <a:t>1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75F427B-BD4A-427F-B087-B6E3FD3A488D}"/>
              </a:ext>
            </a:extLst>
          </p:cNvPr>
          <p:cNvSpPr txBox="1"/>
          <p:nvPr/>
        </p:nvSpPr>
        <p:spPr>
          <a:xfrm>
            <a:off x="4891452" y="4398676"/>
            <a:ext cx="382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?</a:t>
            </a:r>
            <a:endParaRPr lang="ru-RU" sz="3600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A69782C-5C91-4F1A-A12F-2B09ADB44B77}"/>
              </a:ext>
            </a:extLst>
          </p:cNvPr>
          <p:cNvSpPr txBox="1"/>
          <p:nvPr/>
        </p:nvSpPr>
        <p:spPr>
          <a:xfrm>
            <a:off x="7203992" y="4488438"/>
            <a:ext cx="1172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Was</a:t>
            </a:r>
            <a:r>
              <a:rPr lang="en-US" sz="2400" dirty="0"/>
              <a:t> /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Were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971B850-C589-4A9C-AF78-75346B2B63F7}"/>
              </a:ext>
            </a:extLst>
          </p:cNvPr>
          <p:cNvSpPr txBox="1"/>
          <p:nvPr/>
        </p:nvSpPr>
        <p:spPr>
          <a:xfrm>
            <a:off x="8101686" y="46249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A981009C-0BFC-47BB-8BA4-7AF79BFA096A}"/>
              </a:ext>
            </a:extLst>
          </p:cNvPr>
          <p:cNvCxnSpPr>
            <a:cxnSpLocks/>
          </p:cNvCxnSpPr>
          <p:nvPr/>
        </p:nvCxnSpPr>
        <p:spPr>
          <a:xfrm>
            <a:off x="8440240" y="4888365"/>
            <a:ext cx="100866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525E145B-A462-497B-A852-C3BC747CD194}"/>
              </a:ext>
            </a:extLst>
          </p:cNvPr>
          <p:cNvSpPr txBox="1"/>
          <p:nvPr/>
        </p:nvSpPr>
        <p:spPr>
          <a:xfrm>
            <a:off x="9545270" y="462493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+</a:t>
            </a:r>
          </a:p>
        </p:txBody>
      </p:sp>
      <p:cxnSp>
        <p:nvCxnSpPr>
          <p:cNvPr id="110" name="Прямая соединительная линия 109">
            <a:extLst>
              <a:ext uri="{FF2B5EF4-FFF2-40B4-BE49-F238E27FC236}">
                <a16:creationId xmlns:a16="http://schemas.microsoft.com/office/drawing/2014/main" id="{1CD77B1E-72D0-48DF-AFBF-50C42E4FA0A1}"/>
              </a:ext>
            </a:extLst>
          </p:cNvPr>
          <p:cNvCxnSpPr>
            <a:cxnSpLocks/>
          </p:cNvCxnSpPr>
          <p:nvPr/>
        </p:nvCxnSpPr>
        <p:spPr>
          <a:xfrm>
            <a:off x="9997240" y="4872906"/>
            <a:ext cx="1365316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55E6817D-2649-40E0-81C3-08159248C460}"/>
              </a:ext>
            </a:extLst>
          </p:cNvPr>
          <p:cNvCxnSpPr>
            <a:cxnSpLocks/>
          </p:cNvCxnSpPr>
          <p:nvPr/>
        </p:nvCxnSpPr>
        <p:spPr>
          <a:xfrm>
            <a:off x="9997240" y="4959319"/>
            <a:ext cx="1355889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C4656FAF-A6EC-45B1-A055-10B9913E2C26}"/>
              </a:ext>
            </a:extLst>
          </p:cNvPr>
          <p:cNvSpPr txBox="1"/>
          <p:nvPr/>
        </p:nvSpPr>
        <p:spPr>
          <a:xfrm>
            <a:off x="10144151" y="4374237"/>
            <a:ext cx="1178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V </a:t>
            </a:r>
            <a:r>
              <a:rPr lang="en-US" sz="2800" dirty="0" err="1">
                <a:solidFill>
                  <a:srgbClr val="2C1D33"/>
                </a:solidFill>
              </a:rPr>
              <a:t>ing</a:t>
            </a:r>
            <a:endParaRPr lang="ru-RU" sz="2800" dirty="0">
              <a:solidFill>
                <a:srgbClr val="2C1D33"/>
              </a:solidFill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2F005E2B-A723-47EF-8EDD-0D650BE3BD6E}"/>
              </a:ext>
            </a:extLst>
          </p:cNvPr>
          <p:cNvSpPr txBox="1"/>
          <p:nvPr/>
        </p:nvSpPr>
        <p:spPr>
          <a:xfrm>
            <a:off x="11349303" y="4363955"/>
            <a:ext cx="382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?</a:t>
            </a:r>
            <a:endParaRPr lang="ru-RU" sz="3600" dirty="0"/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BF1EDC93-C038-4DC6-9EE6-D2DF326F1EAD}"/>
              </a:ext>
            </a:extLst>
          </p:cNvPr>
          <p:cNvSpPr/>
          <p:nvPr/>
        </p:nvSpPr>
        <p:spPr>
          <a:xfrm>
            <a:off x="449345" y="5518381"/>
            <a:ext cx="5037055" cy="782239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yesterday;  last week/ month/ year; … ago; in 1991 </a:t>
            </a:r>
            <a:endParaRPr lang="ru-RU" dirty="0"/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F3307D38-3FE6-4F33-8F6C-2C9B59E74764}"/>
              </a:ext>
            </a:extLst>
          </p:cNvPr>
          <p:cNvSpPr/>
          <p:nvPr/>
        </p:nvSpPr>
        <p:spPr>
          <a:xfrm>
            <a:off x="6635791" y="5518381"/>
            <a:ext cx="5238200" cy="782239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all day long;  the whole morning/ day/ evening/ night; at 5 o’clock yesterday; from 2 till 3, at that time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30" grpId="0" animBg="1"/>
      <p:bldP spid="31" grpId="0"/>
      <p:bldP spid="44" grpId="0"/>
      <p:bldP spid="45" grpId="0"/>
      <p:bldP spid="46" grpId="0"/>
      <p:bldP spid="48" grpId="0" animBg="1"/>
      <p:bldP spid="49" grpId="0"/>
      <p:bldP spid="51" grpId="0"/>
      <p:bldP spid="52" grpId="0"/>
      <p:bldP spid="53" grpId="0"/>
      <p:bldP spid="57" grpId="0"/>
      <p:bldP spid="58" grpId="0"/>
      <p:bldP spid="60" grpId="0" animBg="1"/>
      <p:bldP spid="65" grpId="0" animBg="1"/>
      <p:bldP spid="68" grpId="0"/>
      <p:bldP spid="69" grpId="0"/>
      <p:bldP spid="70" grpId="0"/>
      <p:bldP spid="78" grpId="0"/>
      <p:bldP spid="79" grpId="0"/>
      <p:bldP spid="81" grpId="0"/>
      <p:bldP spid="83" grpId="0"/>
      <p:bldP spid="84" grpId="0"/>
      <p:bldP spid="85" grpId="0"/>
      <p:bldP spid="86" grpId="0"/>
      <p:bldP spid="89" grpId="0"/>
      <p:bldP spid="90" grpId="0"/>
      <p:bldP spid="91" grpId="0" animBg="1"/>
      <p:bldP spid="92" grpId="0"/>
      <p:bldP spid="93" grpId="0" animBg="1"/>
      <p:bldP spid="94" grpId="0"/>
      <p:bldP spid="96" grpId="0"/>
      <p:bldP spid="97" grpId="0"/>
      <p:bldP spid="99" grpId="0"/>
      <p:bldP spid="102" grpId="0"/>
      <p:bldP spid="104" grpId="0"/>
      <p:bldP spid="106" grpId="0"/>
      <p:bldP spid="107" grpId="0"/>
      <p:bldP spid="109" grpId="0"/>
      <p:bldP spid="112" grpId="0"/>
      <p:bldP spid="114" grpId="0"/>
      <p:bldP spid="115" grpId="0" animBg="1"/>
      <p:bldP spid="1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727A35-7CA8-4DD7-9B5A-16BE493EF724}"/>
              </a:ext>
            </a:extLst>
          </p:cNvPr>
          <p:cNvSpPr/>
          <p:nvPr/>
        </p:nvSpPr>
        <p:spPr>
          <a:xfrm>
            <a:off x="-65988" y="-1"/>
            <a:ext cx="12257988" cy="7051249"/>
          </a:xfrm>
          <a:prstGeom prst="rect">
            <a:avLst/>
          </a:prstGeom>
          <a:solidFill>
            <a:srgbClr val="0E84E8"/>
          </a:solidFill>
          <a:ln>
            <a:solidFill>
              <a:srgbClr val="0E84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arry Potter And Ron Weasley Have The Best On-Screen Friendship">
            <a:extLst>
              <a:ext uri="{FF2B5EF4-FFF2-40B4-BE49-F238E27FC236}">
                <a16:creationId xmlns:a16="http://schemas.microsoft.com/office/drawing/2014/main" id="{321D5A85-EAD9-4298-BDBD-88149C963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11" y="1404597"/>
            <a:ext cx="10038489" cy="56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63CD7110-A6ED-4852-9251-713C78913511}"/>
              </a:ext>
            </a:extLst>
          </p:cNvPr>
          <p:cNvSpPr/>
          <p:nvPr/>
        </p:nvSpPr>
        <p:spPr>
          <a:xfrm flipH="1">
            <a:off x="2724347" y="395929"/>
            <a:ext cx="7126662" cy="1008668"/>
          </a:xfrm>
          <a:prstGeom prst="wedgeRoundRectCallout">
            <a:avLst>
              <a:gd name="adj1" fmla="val -34060"/>
              <a:gd name="adj2" fmla="val 101753"/>
              <a:gd name="adj3" fmla="val 16667"/>
            </a:avLst>
          </a:prstGeom>
          <a:solidFill>
            <a:srgbClr val="FDFAF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____ (happen) to Molly yesterday?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DF8D18E1-B9FE-4BCE-B32E-150091025139}"/>
              </a:ext>
            </a:extLst>
          </p:cNvPr>
          <p:cNvSpPr/>
          <p:nvPr/>
        </p:nvSpPr>
        <p:spPr>
          <a:xfrm flipH="1">
            <a:off x="0" y="1908928"/>
            <a:ext cx="3912124" cy="2088038"/>
          </a:xfrm>
          <a:prstGeom prst="wedgeRoundRectCallout">
            <a:avLst>
              <a:gd name="adj1" fmla="val -60833"/>
              <a:gd name="adj2" fmla="val 30446"/>
              <a:gd name="adj3" fmla="val 16667"/>
            </a:avLst>
          </a:prstGeom>
          <a:solidFill>
            <a:srgbClr val="FDFAF0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She ____ (walk) home when a man ___ (steal) her bag.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Гарри Поттер в Оксфорде">
            <a:extLst>
              <a:ext uri="{FF2B5EF4-FFF2-40B4-BE49-F238E27FC236}">
                <a16:creationId xmlns:a16="http://schemas.microsoft.com/office/drawing/2014/main" id="{4AED0445-C204-4AE4-9E5A-58527CE20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r="445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5D661C20-67EF-480D-9D62-210A3CF49A61}"/>
              </a:ext>
            </a:extLst>
          </p:cNvPr>
          <p:cNvSpPr/>
          <p:nvPr/>
        </p:nvSpPr>
        <p:spPr>
          <a:xfrm>
            <a:off x="4316362" y="106771"/>
            <a:ext cx="4178710" cy="19678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chemeClr val="tx1"/>
                </a:solidFill>
                <a:effectLst/>
              </a:rPr>
              <a:t>When I </a:t>
            </a:r>
            <a:r>
              <a:rPr lang="ru-RU" sz="2800" b="0" i="0" dirty="0">
                <a:solidFill>
                  <a:schemeClr val="tx1"/>
                </a:solidFill>
                <a:effectLst/>
              </a:rPr>
              <a:t>__ (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see</a:t>
            </a:r>
            <a:r>
              <a:rPr lang="ru-RU" sz="2800" dirty="0">
                <a:solidFill>
                  <a:schemeClr val="tx1"/>
                </a:solidFill>
              </a:rPr>
              <a:t>)</a:t>
            </a:r>
            <a:r>
              <a:rPr lang="en-US" sz="2800" b="1" i="0" dirty="0">
                <a:solidFill>
                  <a:schemeClr val="tx1"/>
                </a:solidFill>
                <a:effectLst/>
              </a:rPr>
              <a:t> </a:t>
            </a:r>
            <a:r>
              <a:rPr lang="en-US" sz="2800" dirty="0">
                <a:solidFill>
                  <a:schemeClr val="tx1"/>
                </a:solidFill>
              </a:rPr>
              <a:t>Harry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, I </a:t>
            </a:r>
            <a:r>
              <a:rPr lang="ru-RU" sz="2800" b="0" i="0" dirty="0">
                <a:solidFill>
                  <a:schemeClr val="tx1"/>
                </a:solidFill>
                <a:effectLst/>
              </a:rPr>
              <a:t>___ </a:t>
            </a:r>
            <a:r>
              <a:rPr lang="ru-RU" sz="2800" i="0" dirty="0">
                <a:solidFill>
                  <a:schemeClr val="tx1"/>
                </a:solidFill>
                <a:effectLst/>
              </a:rPr>
              <a:t>(</a:t>
            </a:r>
            <a:r>
              <a:rPr lang="en-US" sz="2800" i="0" dirty="0">
                <a:solidFill>
                  <a:schemeClr val="tx1"/>
                </a:solidFill>
                <a:effectLst/>
              </a:rPr>
              <a:t>stop</a:t>
            </a:r>
            <a:r>
              <a:rPr lang="ru-RU" sz="2800" i="0" dirty="0">
                <a:solidFill>
                  <a:schemeClr val="tx1"/>
                </a:solidFill>
                <a:effectLst/>
              </a:rPr>
              <a:t>)</a:t>
            </a:r>
            <a:r>
              <a:rPr lang="en-US" sz="2800" i="0" dirty="0">
                <a:solidFill>
                  <a:schemeClr val="tx1"/>
                </a:solidFill>
                <a:effectLst/>
              </a:rPr>
              <a:t> 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and we </a:t>
            </a:r>
            <a:r>
              <a:rPr lang="ru-RU" sz="2800" b="0" i="0" dirty="0">
                <a:solidFill>
                  <a:schemeClr val="tx1"/>
                </a:solidFill>
                <a:effectLst/>
              </a:rPr>
              <a:t>___ (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have</a:t>
            </a:r>
            <a:r>
              <a:rPr lang="ru-RU" sz="2800" b="0" i="0" dirty="0">
                <a:solidFill>
                  <a:schemeClr val="tx1"/>
                </a:solidFill>
                <a:effectLst/>
              </a:rPr>
              <a:t>)</a:t>
            </a:r>
            <a:r>
              <a:rPr lang="en-US" sz="2800" b="1" i="0" dirty="0">
                <a:solidFill>
                  <a:schemeClr val="tx1"/>
                </a:solidFill>
                <a:effectLst/>
              </a:rPr>
              <a:t> </a:t>
            </a:r>
            <a:r>
              <a:rPr lang="en-US" sz="2800" b="0" i="0" dirty="0">
                <a:solidFill>
                  <a:schemeClr val="tx1"/>
                </a:solidFill>
                <a:effectLst/>
              </a:rPr>
              <a:t>a chat for a while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6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ream Harry Potter Music &amp; Ambience | Rainy Night at Hogwarts by sighh |  Listen online for free on SoundCloud">
            <a:extLst>
              <a:ext uri="{FF2B5EF4-FFF2-40B4-BE49-F238E27FC236}">
                <a16:creationId xmlns:a16="http://schemas.microsoft.com/office/drawing/2014/main" id="{23E9446D-EC20-48DE-A1B0-695AEBE74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/>
          <a:stretch/>
        </p:blipFill>
        <p:spPr bwMode="auto">
          <a:xfrm>
            <a:off x="0" y="-172066"/>
            <a:ext cx="6489291" cy="703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Гарри Поттер PNG прозрачный - PNG All">
            <a:extLst>
              <a:ext uri="{FF2B5EF4-FFF2-40B4-BE49-F238E27FC236}">
                <a16:creationId xmlns:a16="http://schemas.microsoft.com/office/drawing/2014/main" id="{873643CF-F82E-43D3-956B-3C856113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03" y="68826"/>
            <a:ext cx="529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E01254D2-6C4B-414D-8217-D3D6EA2AC644}"/>
              </a:ext>
            </a:extLst>
          </p:cNvPr>
          <p:cNvSpPr/>
          <p:nvPr/>
        </p:nvSpPr>
        <p:spPr>
          <a:xfrm>
            <a:off x="8485239" y="511277"/>
            <a:ext cx="3529780" cy="251705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rgbClr val="333333"/>
                </a:solidFill>
                <a:effectLst/>
              </a:rPr>
              <a:t>When I ___ (</a:t>
            </a:r>
            <a:r>
              <a:rPr lang="en-US" sz="3200" i="0" dirty="0">
                <a:solidFill>
                  <a:srgbClr val="333333"/>
                </a:solidFill>
                <a:effectLst/>
              </a:rPr>
              <a:t>wake)</a:t>
            </a:r>
            <a:r>
              <a:rPr lang="en-US" sz="3200" b="1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3200" b="0" i="0" dirty="0">
                <a:solidFill>
                  <a:srgbClr val="333333"/>
                </a:solidFill>
                <a:effectLst/>
              </a:rPr>
              <a:t>up this morning it ___</a:t>
            </a:r>
            <a:r>
              <a:rPr lang="en-US" sz="3200" b="1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3200" i="0" dirty="0">
                <a:solidFill>
                  <a:srgbClr val="333333"/>
                </a:solidFill>
                <a:effectLst/>
              </a:rPr>
              <a:t>(rain)</a:t>
            </a:r>
            <a:r>
              <a:rPr lang="en-US" b="0" i="0" dirty="0">
                <a:solidFill>
                  <a:srgbClr val="333333"/>
                </a:solidFill>
                <a:effectLst/>
                <a:latin typeface="MuseoNew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649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6BEED4-F7B0-4145-A0AC-C5A370BA1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1" b="14198"/>
          <a:stretch/>
        </p:blipFill>
        <p:spPr>
          <a:xfrm>
            <a:off x="-220664" y="0"/>
            <a:ext cx="12412664" cy="6858000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1EB9E7E-7C0E-4BEC-9017-08003DDE8481}"/>
              </a:ext>
            </a:extLst>
          </p:cNvPr>
          <p:cNvSpPr/>
          <p:nvPr/>
        </p:nvSpPr>
        <p:spPr>
          <a:xfrm>
            <a:off x="5663381" y="275304"/>
            <a:ext cx="4444182" cy="2133599"/>
          </a:xfrm>
          <a:prstGeom prst="wedgeRoundRectCallout">
            <a:avLst>
              <a:gd name="adj1" fmla="val 39755"/>
              <a:gd name="adj2" fmla="val 76597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0" dirty="0">
                <a:solidFill>
                  <a:srgbClr val="333333"/>
                </a:solidFill>
                <a:effectLst/>
              </a:rPr>
              <a:t>I ___(br</a:t>
            </a:r>
            <a:r>
              <a:rPr lang="en-US" sz="4000" dirty="0">
                <a:solidFill>
                  <a:srgbClr val="333333"/>
                </a:solidFill>
              </a:rPr>
              <a:t>a</a:t>
            </a:r>
            <a:r>
              <a:rPr lang="en-US" sz="4000" i="0" dirty="0">
                <a:solidFill>
                  <a:srgbClr val="333333"/>
                </a:solidFill>
                <a:effectLst/>
              </a:rPr>
              <a:t>ke) my leg </a:t>
            </a:r>
          </a:p>
          <a:p>
            <a:pPr algn="ctr"/>
            <a:r>
              <a:rPr lang="en-US" sz="4000" i="0" dirty="0">
                <a:solidFill>
                  <a:srgbClr val="333333"/>
                </a:solidFill>
                <a:effectLst/>
              </a:rPr>
              <a:t>when I ___ (ski)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34608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7371A9-362F-48B6-B3C5-99801AED2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99914"/>
          </a:xfrm>
          <a:prstGeom prst="rect">
            <a:avLst/>
          </a:prstGeom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ABC086A0-5B8C-44CA-A499-C1B2100748C2}"/>
              </a:ext>
            </a:extLst>
          </p:cNvPr>
          <p:cNvSpPr/>
          <p:nvPr/>
        </p:nvSpPr>
        <p:spPr>
          <a:xfrm>
            <a:off x="4655576" y="658761"/>
            <a:ext cx="6818670" cy="1327354"/>
          </a:xfrm>
          <a:prstGeom prst="wedgeRoundRectCallout">
            <a:avLst>
              <a:gd name="adj1" fmla="val -40434"/>
              <a:gd name="adj2" fmla="val 67685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 ___ (sleep) happily when a loud noise ___ (wake up) me.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7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44541E-BF2D-416C-99A7-E1BE247F9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C346DE7A-0B8E-4C29-AA75-994AB2F06692}"/>
              </a:ext>
            </a:extLst>
          </p:cNvPr>
          <p:cNvSpPr/>
          <p:nvPr/>
        </p:nvSpPr>
        <p:spPr>
          <a:xfrm>
            <a:off x="1913640" y="254523"/>
            <a:ext cx="5542962" cy="1159497"/>
          </a:xfrm>
          <a:prstGeom prst="wedgeRoundRectCallout">
            <a:avLst>
              <a:gd name="adj1" fmla="val -42523"/>
              <a:gd name="adj2" fmla="val 93394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2C1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 ___ (call) you at 10 o’clock yesterday morning.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6A6141EE-68CC-4BE3-AE41-961A0F794752}"/>
              </a:ext>
            </a:extLst>
          </p:cNvPr>
          <p:cNvSpPr/>
          <p:nvPr/>
        </p:nvSpPr>
        <p:spPr>
          <a:xfrm flipH="1">
            <a:off x="2187015" y="4270340"/>
            <a:ext cx="4788817" cy="1376316"/>
          </a:xfrm>
          <a:prstGeom prst="wedgeRoundRectCallout">
            <a:avLst>
              <a:gd name="adj1" fmla="val -57644"/>
              <a:gd name="adj2" fmla="val -83178"/>
              <a:gd name="adj3" fmla="val 16667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2C1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Oh, we probably ___ (not/hear) the phone.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9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0A422A-ECED-4ABF-AC5B-EC8971F3B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2927"/>
          <a:stretch/>
        </p:blipFill>
        <p:spPr>
          <a:xfrm>
            <a:off x="0" y="0"/>
            <a:ext cx="9277964" cy="6858000"/>
          </a:xfrm>
          <a:prstGeom prst="rect">
            <a:avLst/>
          </a:prstGeom>
        </p:spPr>
      </p:pic>
      <p:pic>
        <p:nvPicPr>
          <p:cNvPr id="3084" name="Picture 12" descr="Гарри Поттер PNG прозрачный - PNG All">
            <a:extLst>
              <a:ext uri="{FF2B5EF4-FFF2-40B4-BE49-F238E27FC236}">
                <a16:creationId xmlns:a16="http://schemas.microsoft.com/office/drawing/2014/main" id="{C07E400F-C8DF-402B-A880-AA6462A3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971" y="0"/>
            <a:ext cx="4646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7940805C-5360-42BB-B058-11CBA53411A2}"/>
              </a:ext>
            </a:extLst>
          </p:cNvPr>
          <p:cNvSpPr/>
          <p:nvPr/>
        </p:nvSpPr>
        <p:spPr>
          <a:xfrm>
            <a:off x="776749" y="4493342"/>
            <a:ext cx="5889522" cy="1661652"/>
          </a:xfrm>
          <a:prstGeom prst="wedgeRoundRectCallout">
            <a:avLst>
              <a:gd name="adj1" fmla="val 65144"/>
              <a:gd name="adj2" fmla="val -45192"/>
              <a:gd name="adj3" fmla="val 16667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He ___ (drive) very fast when we ___ (have) the accident.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67191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340</Words>
  <Application>Microsoft Office PowerPoint</Application>
  <PresentationFormat>Широкоэкранный</PresentationFormat>
  <Paragraphs>63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MuseoNew</vt:lpstr>
      <vt:lpstr>Тема Office</vt:lpstr>
      <vt:lpstr>Harry Potter and Past Tenses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 Tenses</dc:title>
  <dc:creator>Серова-Волкова Юлия</dc:creator>
  <cp:lastModifiedBy>Серова-Волкова Юлия</cp:lastModifiedBy>
  <cp:revision>59</cp:revision>
  <dcterms:created xsi:type="dcterms:W3CDTF">2023-09-21T11:45:35Z</dcterms:created>
  <dcterms:modified xsi:type="dcterms:W3CDTF">2023-09-21T18:34:23Z</dcterms:modified>
</cp:coreProperties>
</file>