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1" r:id="rId2"/>
    <p:sldId id="308" r:id="rId3"/>
    <p:sldId id="299" r:id="rId4"/>
    <p:sldId id="256" r:id="rId5"/>
    <p:sldId id="313" r:id="rId6"/>
    <p:sldId id="300" r:id="rId7"/>
    <p:sldId id="304" r:id="rId8"/>
    <p:sldId id="306" r:id="rId9"/>
    <p:sldId id="301" r:id="rId10"/>
    <p:sldId id="302" r:id="rId11"/>
    <p:sldId id="307" r:id="rId12"/>
    <p:sldId id="314" r:id="rId13"/>
    <p:sldId id="29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4" autoAdjust="0"/>
    <p:restoredTop sz="94660"/>
  </p:normalViewPr>
  <p:slideViewPr>
    <p:cSldViewPr>
      <p:cViewPr varScale="1">
        <p:scale>
          <a:sx n="74" d="100"/>
          <a:sy n="74" d="100"/>
        </p:scale>
        <p:origin x="117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Home\Desktop\конкурсыи олимпиады\конкурсы-2018\Документы на конкурс  Юный фермер\861934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62288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971600" y="3131677"/>
            <a:ext cx="6448672" cy="353943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Презентация к уроку математики в 5 </a:t>
            </a:r>
            <a:r>
              <a:rPr lang="ru-RU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классе </a:t>
            </a:r>
            <a:r>
              <a:rPr lang="ru-RU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агро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-бизнес-образования через </a:t>
            </a:r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ействия 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десятичными дробями»</a:t>
            </a:r>
          </a:p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Подготовила: учитель математики МБОУ </a:t>
            </a:r>
            <a:r>
              <a:rPr lang="ru-RU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Иваническая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СОШ </a:t>
            </a:r>
            <a:r>
              <a:rPr lang="ru-RU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Шилкина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Елена Анатольевна</a:t>
            </a:r>
            <a:endParaRPr lang="en-US" sz="3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C:\Users\Home\Documents\banner3.jpg"/>
          <p:cNvPicPr/>
          <p:nvPr/>
        </p:nvPicPr>
        <p:blipFill>
          <a:blip r:embed="rId3" cstate="print">
            <a:lum contrast="30000"/>
          </a:blip>
          <a:srcRect r="61403"/>
          <a:stretch>
            <a:fillRect/>
          </a:stretch>
        </p:blipFill>
        <p:spPr bwMode="auto">
          <a:xfrm>
            <a:off x="1599299" y="1772816"/>
            <a:ext cx="3960439" cy="182763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475656" y="2060848"/>
            <a:ext cx="32403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027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Home\Desktop\конкурсыи олимпиады\конкурсы-2018\Документы на конкурс  Юный фермер\861934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288"/>
            <a:ext cx="9143999" cy="6862288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1475655" y="1882104"/>
            <a:ext cx="5688633" cy="4308872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68,9%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русских</a:t>
            </a:r>
          </a:p>
          <a:p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24,9 % 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бурят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2,4 %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татар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украинцев </a:t>
            </a:r>
          </a:p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,9 %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других национальностей</a:t>
            </a:r>
          </a:p>
          <a:p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75656" y="2060848"/>
            <a:ext cx="32403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455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Home\Desktop\конкурсыи олимпиады\конкурсы-2018\Документы на конкурс  Юный фермер\861934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7074"/>
            <a:ext cx="9143999" cy="7040164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1187624" y="4192569"/>
            <a:ext cx="6048672" cy="2031325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Иркутской области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сбор зерна в хозяйствах всех категорий в 2021 году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составил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около 1000000 тонн. Это лучший результат за последние 30 лет.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Каждая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восьмая тонна пшеницы в области собрана на полях 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Аларского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сколько тонн  пшеницы выращено на полях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Аларского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475656" y="2060848"/>
            <a:ext cx="32403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628" y="1628800"/>
            <a:ext cx="5976664" cy="256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95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Home\Desktop\конкурсыи олимпиады\конкурсы-2018\Документы на конкурс  Юный фермер\861934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7074"/>
            <a:ext cx="9143999" cy="7040164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1187624" y="4331069"/>
            <a:ext cx="6048672" cy="1754326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125000 тонн 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пшеницы выращено на полях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Аларского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475656" y="2060848"/>
            <a:ext cx="32403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628" y="1628800"/>
            <a:ext cx="5976664" cy="256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70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Home\Desktop\конкурсыи олимпиады\конкурсы-2018\Документы на конкурс  Юный фермер\861934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9143999" cy="6862288"/>
          </a:xfrm>
          <a:prstGeom prst="rect">
            <a:avLst/>
          </a:prstGeom>
          <a:noFill/>
        </p:spPr>
      </p:pic>
      <p:pic>
        <p:nvPicPr>
          <p:cNvPr id="1027" name="Picture 3" descr="C:\Users\Home\Desktop\0001-001-Vtoroj-desjatok.png"/>
          <p:cNvPicPr>
            <a:picLocks noChangeAspect="1" noChangeArrowheads="1"/>
          </p:cNvPicPr>
          <p:nvPr/>
        </p:nvPicPr>
        <p:blipFill>
          <a:blip r:embed="rId5" cstate="print"/>
          <a:srcRect l="18879" t="22127" r="17619" b="12675"/>
          <a:stretch>
            <a:fillRect/>
          </a:stretch>
        </p:blipFill>
        <p:spPr bwMode="auto">
          <a:xfrm>
            <a:off x="1311555" y="3136329"/>
            <a:ext cx="5616624" cy="3024336"/>
          </a:xfrm>
          <a:prstGeom prst="rect">
            <a:avLst/>
          </a:prstGeom>
          <a:noFill/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115616" y="3325058"/>
            <a:ext cx="576064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180975" fontAlgn="base">
              <a:spcBef>
                <a:spcPct val="0"/>
              </a:spcBef>
              <a:spcAft>
                <a:spcPct val="0"/>
              </a:spcAft>
            </a:pPr>
            <a:endParaRPr lang="ru-RU" sz="1600" dirty="0" smtClean="0"/>
          </a:p>
          <a:p>
            <a:pPr lvl="0" indent="180975" fontAlgn="base">
              <a:spcBef>
                <a:spcPct val="0"/>
              </a:spcBef>
              <a:spcAft>
                <a:spcPct val="0"/>
              </a:spcAft>
            </a:pPr>
            <a:endParaRPr lang="ru-RU" sz="1600" dirty="0" smtClean="0"/>
          </a:p>
          <a:p>
            <a:pPr lvl="0" indent="180975" fontAlgn="base">
              <a:spcBef>
                <a:spcPct val="0"/>
              </a:spcBef>
              <a:spcAft>
                <a:spcPct val="0"/>
              </a:spcAft>
            </a:pPr>
            <a:endParaRPr lang="ru-RU" sz="1600" dirty="0" smtClean="0"/>
          </a:p>
          <a:p>
            <a:pPr lvl="0" indent="180975" fontAlgn="base">
              <a:spcBef>
                <a:spcPct val="0"/>
              </a:spcBef>
              <a:spcAft>
                <a:spcPct val="0"/>
              </a:spcAft>
            </a:pPr>
            <a:endParaRPr lang="ru-RU" sz="1600" dirty="0" smtClean="0"/>
          </a:p>
          <a:p>
            <a:pPr lvl="0" indent="180975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/>
              <a:t>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43608" y="2060848"/>
            <a:ext cx="58658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323147" y="3244334"/>
            <a:ext cx="18473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286000" y="2967335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1259632" y="3855149"/>
            <a:ext cx="59766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2051720" y="4395954"/>
            <a:ext cx="38164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126" y="1629950"/>
            <a:ext cx="5730392" cy="4016767"/>
          </a:xfrm>
          <a:prstGeom prst="rect">
            <a:avLst/>
          </a:prstGeom>
        </p:spPr>
      </p:pic>
      <p:pic>
        <p:nvPicPr>
          <p:cNvPr id="4" name="Гимн Аларского района. День работников сельского хозяйства МО Аларский район. (256  kbps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490554" y="531495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52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Home\Desktop\конкурсыи олимпиады\конкурсы-2018\Документы на конкурс  Юный фермер\861934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93" y="10948"/>
            <a:ext cx="9143999" cy="6862288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1187624" y="3400051"/>
            <a:ext cx="5944616" cy="156966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None/>
            </a:pPr>
            <a:endParaRPr lang="ru-RU" sz="9600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75656" y="2060848"/>
            <a:ext cx="32403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1707078"/>
            <a:ext cx="6336704" cy="453023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285" y="3859689"/>
            <a:ext cx="2160240" cy="1493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83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Home\Desktop\конкурсыи олимпиады\конкурсы-2018\Документы на конкурс  Юный фермер\861934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288"/>
            <a:ext cx="9143999" cy="6862288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1475655" y="1989825"/>
            <a:ext cx="5688633" cy="4093428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,09:0,01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24,4:24,4      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r>
            <a:r>
              <a:rPr lang="ru-R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17- 1000,17          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36,4+63,6                     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1,3+1,4              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0,17:0,01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75656" y="2060848"/>
            <a:ext cx="32403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956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Home\Desktop\конкурсыи олимпиады\конкурсы-2018\Документы на конкурс  Юный фермер\861934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4288"/>
            <a:ext cx="9143999" cy="6862288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1259632" y="2130425"/>
            <a:ext cx="5760640" cy="4154984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Десятичные дроби</a:t>
            </a:r>
          </a:p>
          <a:p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C:\Users\Home\Documents\banner3.jpg"/>
          <p:cNvPicPr/>
          <p:nvPr/>
        </p:nvPicPr>
        <p:blipFill>
          <a:blip r:embed="rId3" cstate="print">
            <a:lum contrast="30000"/>
          </a:blip>
          <a:srcRect r="61403"/>
          <a:stretch>
            <a:fillRect/>
          </a:stretch>
        </p:blipFill>
        <p:spPr bwMode="auto">
          <a:xfrm>
            <a:off x="4108825" y="2054932"/>
            <a:ext cx="2306655" cy="122413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475656" y="2060848"/>
            <a:ext cx="32403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Home\Desktop\конкурсыи олимпиады\конкурсы-2018\Документы на конкурс  Юный фермер\861934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288"/>
            <a:ext cx="9143999" cy="6862288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1475655" y="1989825"/>
            <a:ext cx="5688633" cy="4093428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,09:0,01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24,4:24,4      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17- 1000,17          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36,4+63,6                     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1,3+1,4              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0,17:0,01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75656" y="2060848"/>
            <a:ext cx="32403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91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Home\Desktop\конкурсыи олимпиады\конкурсы-2018\Документы на конкурс  Юный фермер\861934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6515" y="-99392"/>
            <a:ext cx="9143999" cy="6862288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1475655" y="1989825"/>
            <a:ext cx="5688633" cy="4093428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0,09:0,01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24,4:24,4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17-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1000,17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1922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36,4+63,6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1,3+1,4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,7              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0,17:0,01= </a:t>
            </a: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endParaRPr lang="en-US" sz="3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75656" y="2060848"/>
            <a:ext cx="32403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0" t="8416" r="5142" b="20978"/>
          <a:stretch/>
        </p:blipFill>
        <p:spPr>
          <a:xfrm>
            <a:off x="4211960" y="4147598"/>
            <a:ext cx="3113427" cy="201190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747" y="1583277"/>
            <a:ext cx="2378586" cy="1783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35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Home\Desktop\конкурсыи олимпиады\конкурсы-2018\Документы на конкурс  Юный фермер\861934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288"/>
            <a:ext cx="9143999" cy="6862288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1096296" y="3546782"/>
            <a:ext cx="2359491" cy="2431435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Герб  </a:t>
            </a:r>
            <a:r>
              <a:rPr lang="ru-RU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Аларского</a:t>
            </a:r>
            <a:r>
              <a: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района</a:t>
            </a:r>
          </a:p>
          <a:p>
            <a:r>
              <a:rPr lang="ru-RU" sz="1100" b="1" dirty="0"/>
              <a:t>Утвержден</a:t>
            </a:r>
          </a:p>
          <a:p>
            <a:r>
              <a:rPr lang="ru-RU" sz="1100" dirty="0"/>
              <a:t> решением Думы МО «</a:t>
            </a:r>
            <a:r>
              <a:rPr lang="ru-RU" sz="1100" dirty="0" err="1"/>
              <a:t>Аларский</a:t>
            </a:r>
            <a:r>
              <a:rPr lang="ru-RU" sz="1100" dirty="0"/>
              <a:t> район» от 26 февраля 2020 года № 7/25-рд</a:t>
            </a:r>
          </a:p>
        </p:txBody>
      </p:sp>
      <p:pic>
        <p:nvPicPr>
          <p:cNvPr id="7" name="Рисунок 6" descr="C:\Users\Home\Documents\banner3.jpg"/>
          <p:cNvPicPr/>
          <p:nvPr/>
        </p:nvPicPr>
        <p:blipFill>
          <a:blip r:embed="rId3" cstate="print">
            <a:lum contrast="30000"/>
          </a:blip>
          <a:srcRect r="61403"/>
          <a:stretch>
            <a:fillRect/>
          </a:stretch>
        </p:blipFill>
        <p:spPr bwMode="auto">
          <a:xfrm>
            <a:off x="4108825" y="2054932"/>
            <a:ext cx="2306655" cy="122413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475656" y="2060848"/>
            <a:ext cx="32403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482" y="2064628"/>
            <a:ext cx="4045050" cy="4403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14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Home\Desktop\конкурсыи олимпиады\конкурсы-2018\Документы на конкурс  Юный фермер\861934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909119"/>
            <a:ext cx="9143999" cy="6862288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1086592" y="3658402"/>
            <a:ext cx="5970518" cy="646331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ГЕРБ                                       ФЛАГ</a:t>
            </a:r>
          </a:p>
          <a:p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Аларского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района              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Аларского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района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475656" y="2060848"/>
            <a:ext cx="32403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4532530"/>
            <a:ext cx="4176464" cy="256887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500688"/>
            <a:ext cx="2160240" cy="256887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178090" y="3244334"/>
            <a:ext cx="38790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78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Home\Desktop\конкурсыи олимпиады\конкурсы-2018\Документы на конкурс  Юный фермер\861934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288"/>
            <a:ext cx="9143999" cy="6862288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1475655" y="1635882"/>
            <a:ext cx="5688633" cy="4801314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Аларского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проживают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68,9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русских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24, 9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 бурят, 2,4 % татар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0.9 %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украинцев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другие национальности. Найдите сколько  процентов других национальностей проживает на территории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Аларского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района.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75656" y="2060848"/>
            <a:ext cx="32403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947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742</TotalTime>
  <Words>203</Words>
  <Application>Microsoft Office PowerPoint</Application>
  <PresentationFormat>Экран (4:3)</PresentationFormat>
  <Paragraphs>67</Paragraphs>
  <Slides>13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Admin</cp:lastModifiedBy>
  <cp:revision>83</cp:revision>
  <dcterms:created xsi:type="dcterms:W3CDTF">2018-02-17T05:25:32Z</dcterms:created>
  <dcterms:modified xsi:type="dcterms:W3CDTF">2023-10-09T10:22:04Z</dcterms:modified>
</cp:coreProperties>
</file>