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3"/>
  </p:notesMasterIdLst>
  <p:handoutMasterIdLst>
    <p:handoutMasterId r:id="rId14"/>
  </p:handoutMasterIdLst>
  <p:sldIdLst>
    <p:sldId id="286" r:id="rId2"/>
    <p:sldId id="277" r:id="rId3"/>
    <p:sldId id="285" r:id="rId4"/>
    <p:sldId id="280" r:id="rId5"/>
    <p:sldId id="266" r:id="rId6"/>
    <p:sldId id="279" r:id="rId7"/>
    <p:sldId id="282" r:id="rId8"/>
    <p:sldId id="290" r:id="rId9"/>
    <p:sldId id="283" r:id="rId10"/>
    <p:sldId id="292" r:id="rId11"/>
    <p:sldId id="289" r:id="rId12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2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2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2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2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я" initials="Е" lastIdx="1" clrIdx="0">
    <p:extLst>
      <p:ext uri="{19B8F6BF-5375-455C-9EA6-DF929625EA0E}">
        <p15:presenceInfo xmlns:p15="http://schemas.microsoft.com/office/powerpoint/2012/main" userId="f824eda752d670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  <a:srgbClr val="FF99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3522" autoAdjust="0"/>
  </p:normalViewPr>
  <p:slideViewPr>
    <p:cSldViewPr>
      <p:cViewPr varScale="1">
        <p:scale>
          <a:sx n="84" d="100"/>
          <a:sy n="84" d="100"/>
        </p:scale>
        <p:origin x="15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8F316255-1A67-4864-82F5-5E75E32B6759}" type="datetimeFigureOut">
              <a:rPr lang="ru-RU"/>
              <a:pPr/>
              <a:t>09.09.2022</a:t>
            </a:fld>
            <a:endParaRPr lang="ru-RU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F5006E94-558F-4248-B124-CF6DE161A2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81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A0F1CDE5-366D-4007-8224-958F2381D4B3}" type="datetimeFigureOut">
              <a:rPr lang="ru-RU"/>
              <a:pPr/>
              <a:t>09.09.2022</a:t>
            </a:fld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D1FF6C25-68FD-4A15-8148-EAF4EEE2EE8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365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32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53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>
              <a:latin typeface="Constant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97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8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619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54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8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91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«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4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F6C25-68FD-4A15-8148-EAF4EEE2EE8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8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BFCF-7EB9-4435-8E1F-787E323E6165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C4D8-3BF7-4E4F-9FD5-7A625AB33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58F4-6DB4-473B-94C4-307F313AB8CA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58705-DD54-4938-8C53-86DD2523E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F953-D189-4BE4-B2D7-709341F8F13D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AEAD-053C-4D96-8D2B-9D47140FB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41A1DA-F53E-4E17-8956-309DF78A7144}" type="datetimeFigureOut">
              <a:rPr lang="ru-RU"/>
              <a:pPr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2DAD6B-4A31-4D35-A279-61AB1DB837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DB0C-CD52-43EE-A8C4-D09CD8B3E8C6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252-6959-4AF0-90D4-461534A23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A0AD-5B4E-4D72-9B7A-1034E387652B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AF172-8220-4DAA-90B5-EB3E7761A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E237-41D5-47CB-9CD0-CA3413573D40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135FF-83B3-461A-A9FE-3BC2241B3E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AA44-16FC-4281-9C1E-1B2F9ECCD3C6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47A75-7066-4C9E-9330-1007013107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C09E-A138-4D9E-BE40-35CA2DDD78F7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E992B-01CB-4B19-8129-3B47B0333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696C-AAD1-4E17-9843-58056B49AAB7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E4B85-824C-4CAB-9D68-670FA0F1C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1AC6D-F549-4D1A-B52D-11BAA1584D98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38204-A180-4DA3-BA9D-183F7B9DC5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6EC6-EAD4-4216-B4C6-01A17FC1065E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C21BBC5-74B2-404C-BD33-A1867C218C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B5C390-078C-4B01-AC37-84B306333B6F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BF4561-F22A-4302-99E4-8AF2935DE11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6.jp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2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jpeg"/><Relationship Id="rId9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jpeg"/><Relationship Id="rId12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jpeg"/><Relationship Id="rId10" Type="http://schemas.openxmlformats.org/officeDocument/2006/relationships/image" Target="../media/image40.png"/><Relationship Id="rId4" Type="http://schemas.openxmlformats.org/officeDocument/2006/relationships/image" Target="../media/image2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3.jpeg"/><Relationship Id="rId4" Type="http://schemas.openxmlformats.org/officeDocument/2006/relationships/image" Target="../media/image2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7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jpeg"/><Relationship Id="rId10" Type="http://schemas.openxmlformats.org/officeDocument/2006/relationships/image" Target="../media/image51.png"/><Relationship Id="rId4" Type="http://schemas.openxmlformats.org/officeDocument/2006/relationships/image" Target="../media/image2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55.jp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jpg"/><Relationship Id="rId4" Type="http://schemas.openxmlformats.org/officeDocument/2006/relationships/image" Target="../media/image52.jpe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«Первая школа имени М.А. Пронина» </a:t>
            </a:r>
          </a:p>
          <a:p>
            <a:pPr>
              <a:spcAft>
                <a:spcPts val="0"/>
              </a:spcAft>
            </a:pPr>
            <a:r>
              <a:rPr lang="ru-RU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– детский сад 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933056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 проекта: </a:t>
            </a:r>
          </a:p>
          <a:p>
            <a:r>
              <a:rPr lang="ru-RU" sz="2000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  <a:r>
              <a:rPr lang="ru-RU" sz="2000" b="1" i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Чуклинова</a:t>
            </a:r>
            <a:r>
              <a:rPr lang="ru-RU" sz="2000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Юлия Валерьевна</a:t>
            </a:r>
          </a:p>
          <a:p>
            <a:r>
              <a:rPr lang="ru-RU" sz="2000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  <a:r>
              <a:rPr lang="ru-RU" sz="2000" b="1" i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Чуклинова</a:t>
            </a:r>
            <a:r>
              <a:rPr lang="ru-RU" sz="2000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Валерия Андреевна</a:t>
            </a:r>
          </a:p>
          <a:p>
            <a:endParaRPr lang="ru-RU" sz="2000" b="1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34888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сетевого взаимодействия </a:t>
            </a:r>
          </a:p>
          <a:p>
            <a:r>
              <a:rPr lang="ru-RU" sz="3200" b="1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 здоровом теле - здоровый дух!»</a:t>
            </a:r>
            <a:endParaRPr lang="ru-RU" sz="320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1800" y="5085184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b="1" i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 1 год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0CA22-FF6A-4647-AED8-41C883AD1910}"/>
              </a:ext>
            </a:extLst>
          </p:cNvPr>
          <p:cNvSpPr txBox="1"/>
          <p:nvPr/>
        </p:nvSpPr>
        <p:spPr>
          <a:xfrm>
            <a:off x="0" y="111355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«Первая школа имени М.А. Пронина»</a:t>
            </a:r>
          </a:p>
          <a:p>
            <a:pPr>
              <a:spcAft>
                <a:spcPts val="0"/>
              </a:spcAft>
            </a:pPr>
            <a:r>
              <a:rPr lang="ru-RU" sz="2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дошкольное отделение – детский сад 8</a:t>
            </a:r>
          </a:p>
        </p:txBody>
      </p:sp>
    </p:spTree>
    <p:extLst>
      <p:ext uri="{BB962C8B-B14F-4D97-AF65-F5344CB8AC3E}">
        <p14:creationId xmlns:p14="http://schemas.microsoft.com/office/powerpoint/2010/main" val="82801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ндрей\Desktop\картинки для презентации\картинка 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" y="15409"/>
            <a:ext cx="91463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87392-498D-40BF-9583-D3DF2950A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" y="3451922"/>
            <a:ext cx="3555353" cy="286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3E49EF-ECA8-4046-B7EF-A6DD6B5F29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04" y="4126107"/>
            <a:ext cx="3079507" cy="282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1863BF-FAE9-4697-8299-E9BA3F282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" y="44747"/>
            <a:ext cx="3285805" cy="327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F5E630-677E-49E9-B401-A65DD747D8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71854"/>
            <a:ext cx="5750444" cy="338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5E5286-DE17-4177-8897-42B7A68DA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17032"/>
            <a:ext cx="3958358" cy="298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297F10D-DEE3-4E33-9CBE-87F12E260C90}"/>
              </a:ext>
            </a:extLst>
          </p:cNvPr>
          <p:cNvSpPr/>
          <p:nvPr/>
        </p:nvSpPr>
        <p:spPr>
          <a:xfrm>
            <a:off x="2522993" y="-139770"/>
            <a:ext cx="4714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>
                <a:solidFill>
                  <a:srgbClr val="FFFF00"/>
                </a:solidFill>
                <a:latin typeface="+mn-lt"/>
              </a:rPr>
              <a:t>«Весёлые старты»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AA0945-BC5D-4F0F-8C3E-27D6499B68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316">
            <a:off x="2464149" y="2074772"/>
            <a:ext cx="2163423" cy="2344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259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61895B8-62C1-4894-811C-A055E4891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41" y="1935163"/>
            <a:ext cx="4083317" cy="4389437"/>
          </a:xfrm>
        </p:spPr>
      </p:pic>
      <p:pic>
        <p:nvPicPr>
          <p:cNvPr id="9218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79137\Downloads\Screenshot_20210519_1623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 l="18128" t="9567" r="13892"/>
          <a:stretch>
            <a:fillRect/>
          </a:stretch>
        </p:blipFill>
        <p:spPr bwMode="auto">
          <a:xfrm>
            <a:off x="2915817" y="2124107"/>
            <a:ext cx="3240360" cy="204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Андрей\Desktop\IMG-20211207-WA0009_09.12.20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762270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9387" y="19772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i="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" name="Picture 2" descr="C:\Users\79137\Downloads\IMG-20210519-WA00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Андрей\Downloads\IMG-20211207-WA00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" b="11016"/>
          <a:stretch>
            <a:fillRect/>
          </a:stretch>
        </p:blipFill>
        <p:spPr bwMode="auto">
          <a:xfrm>
            <a:off x="2843808" y="-49859"/>
            <a:ext cx="3456384" cy="2326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79137\Downloads\IMG-20210519-WA004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1659" y="0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Андрей\Downloads\IMG-20211210-WA00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4130455" cy="20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ндрей\Downloads\IMG-20211208-WA00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3347864" cy="25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9552" y="1772816"/>
            <a:ext cx="1926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+mn-lt"/>
              </a:rPr>
              <a:t>г. Новосибирск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FFFF00"/>
                </a:solidFill>
                <a:latin typeface="Constantia" pitchFamily="18" charset="0"/>
              </a:rPr>
              <a:t>      </a:t>
            </a:r>
            <a:r>
              <a:rPr lang="ru-RU" sz="2200" b="1" i="0" dirty="0">
                <a:solidFill>
                  <a:srgbClr val="FFFF00"/>
                </a:solidFill>
                <a:latin typeface="Constantia" pitchFamily="18" charset="0"/>
              </a:rPr>
              <a:t>Заключительный праздник  </a:t>
            </a:r>
            <a:r>
              <a:rPr lang="ru-RU" sz="4000" b="1" i="0" dirty="0">
                <a:solidFill>
                  <a:srgbClr val="FFFF00"/>
                </a:solidFill>
                <a:latin typeface="Constantia" pitchFamily="18" charset="0"/>
              </a:rPr>
              <a:t>«Мой  друг спорт!»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1844824"/>
            <a:ext cx="1900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+mn-lt"/>
              </a:rPr>
              <a:t>г. Новосибирск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47864" y="1844824"/>
            <a:ext cx="294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г. Новосибирск </a:t>
            </a:r>
            <a:r>
              <a:rPr lang="ru-RU" b="1" dirty="0" err="1">
                <a:solidFill>
                  <a:srgbClr val="FFFF00"/>
                </a:solidFill>
                <a:latin typeface="+mn-lt"/>
              </a:rPr>
              <a:t>д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/с №449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645024"/>
            <a:ext cx="298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г. Новосибирск </a:t>
            </a:r>
            <a:r>
              <a:rPr lang="ru-RU" b="1" dirty="0" err="1">
                <a:solidFill>
                  <a:srgbClr val="FFFF00"/>
                </a:solidFill>
                <a:latin typeface="+mn-lt"/>
              </a:rPr>
              <a:t>д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/с №298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84168" y="5877272"/>
            <a:ext cx="2876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г. Новосибирск </a:t>
            </a:r>
            <a:r>
              <a:rPr lang="ru-RU" b="1" dirty="0" err="1">
                <a:solidFill>
                  <a:srgbClr val="FFFF00"/>
                </a:solidFill>
                <a:latin typeface="+mn-lt"/>
              </a:rPr>
              <a:t>д</a:t>
            </a:r>
            <a:r>
              <a:rPr lang="ru-RU" b="1" dirty="0">
                <a:solidFill>
                  <a:srgbClr val="FFFF00"/>
                </a:solidFill>
                <a:latin typeface="+mn-lt"/>
              </a:rPr>
              <a:t>/с №175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5733256"/>
            <a:ext cx="251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Constantia" pitchFamily="18" charset="0"/>
              </a:rPr>
              <a:t>г. Звенигород </a:t>
            </a:r>
            <a:r>
              <a:rPr lang="ru-RU" b="1" dirty="0" err="1">
                <a:solidFill>
                  <a:srgbClr val="FFFF00"/>
                </a:solidFill>
                <a:latin typeface="Constantia" pitchFamily="18" charset="0"/>
              </a:rPr>
              <a:t>д</a:t>
            </a:r>
            <a:r>
              <a:rPr lang="ru-RU" b="1" dirty="0">
                <a:solidFill>
                  <a:srgbClr val="FFFF00"/>
                </a:solidFill>
                <a:latin typeface="Constantia" pitchFamily="18" charset="0"/>
              </a:rPr>
              <a:t>/с №8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3402B1-0650-4A2C-8B6B-EA177C57702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30374"/>
            <a:ext cx="2419119" cy="180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2A7028A-DAF6-456F-BE32-FFA020E62A19}"/>
              </a:ext>
            </a:extLst>
          </p:cNvPr>
          <p:cNvSpPr/>
          <p:nvPr/>
        </p:nvSpPr>
        <p:spPr>
          <a:xfrm>
            <a:off x="6156176" y="3573016"/>
            <a:ext cx="2507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ru-RU" b="1" dirty="0">
                <a:solidFill>
                  <a:srgbClr val="FFFF00"/>
                </a:solidFill>
                <a:latin typeface="Constantia" pitchFamily="18" charset="0"/>
              </a:rPr>
              <a:t>г. Звенигород д/с №</a:t>
            </a:r>
            <a:r>
              <a:rPr lang="ru-RU" sz="2400" b="1" dirty="0">
                <a:solidFill>
                  <a:srgbClr val="FFFF00"/>
                </a:solidFill>
                <a:latin typeface="Constantia" pitchFamily="18" charset="0"/>
              </a:rPr>
              <a:t>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84EED8-E81E-4333-91C8-32A7252DB5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4376">
            <a:off x="3858840" y="3796348"/>
            <a:ext cx="1936885" cy="2798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0712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ро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67" y="66503"/>
            <a:ext cx="4083355" cy="3941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писание: z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4851" y="4717368"/>
            <a:ext cx="1571635" cy="1353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53084" y="6281533"/>
            <a:ext cx="222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МАДОУ д/с  №298</a:t>
            </a:r>
          </a:p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4" y="735058"/>
            <a:ext cx="1556929" cy="14319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4309" y="2218616"/>
            <a:ext cx="222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МКДОУ д/с  №449</a:t>
            </a:r>
          </a:p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5913" y="-10057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«В здоровом теле – здоровый дух!»</a:t>
            </a:r>
          </a:p>
        </p:txBody>
      </p:sp>
      <p:pic>
        <p:nvPicPr>
          <p:cNvPr id="17" name="Picture 6" descr="http://ds175nsk.edusite.ru/images/p37_clip_image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26" y="3042623"/>
            <a:ext cx="1647380" cy="15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thumbs.dreamstime.com/b/%D0%BC%D0%B5%D0%B4%D0%B2%D0%B5%D0%B4%D1%8C-6376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2" y="2856615"/>
            <a:ext cx="1643074" cy="14287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8" name="Прямоугольник 17"/>
          <p:cNvSpPr/>
          <p:nvPr/>
        </p:nvSpPr>
        <p:spPr>
          <a:xfrm>
            <a:off x="281061" y="3983819"/>
            <a:ext cx="154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«Малинка»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5663" y="4295370"/>
            <a:ext cx="1418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д/с №8</a:t>
            </a:r>
          </a:p>
          <a:p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Звенигород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54866" y="2413103"/>
            <a:ext cx="1471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МБОУ д/с  №1</a:t>
            </a:r>
          </a:p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Звенигород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636020" y="6276529"/>
            <a:ext cx="1774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МКДОУ д/с №242</a:t>
            </a:r>
          </a:p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618237" y="6013524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G:\Тополек Детский сад 3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4058950"/>
            <a:ext cx="1696367" cy="20400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79494" y="6071310"/>
            <a:ext cx="2304256" cy="83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«Тополёк»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д/с №38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Ярославль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67928" y="4533835"/>
            <a:ext cx="2176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МКДОУ д/с №175</a:t>
            </a:r>
          </a:p>
          <a:p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5BBE1D-3FF0-4F3F-A2B8-1240A986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21" y="836750"/>
            <a:ext cx="1560898" cy="15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D77947D-4ABE-4E31-B0DE-128B207A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92" y="4162745"/>
            <a:ext cx="997187" cy="20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1AE4C-5F76-4DF1-A9D3-EAE849B58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119" y="5037920"/>
            <a:ext cx="1548223" cy="1440782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E93348F-AD03-4108-99DC-8DAECD7E25D1}"/>
              </a:ext>
            </a:extLst>
          </p:cNvPr>
          <p:cNvSpPr/>
          <p:nvPr/>
        </p:nvSpPr>
        <p:spPr>
          <a:xfrm>
            <a:off x="70877" y="6499074"/>
            <a:ext cx="1824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Ростов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-на-Дону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47282A9-6DEC-4012-A365-113A0B29CD02}"/>
              </a:ext>
            </a:extLst>
          </p:cNvPr>
          <p:cNvSpPr/>
          <p:nvPr/>
        </p:nvSpPr>
        <p:spPr>
          <a:xfrm>
            <a:off x="6956755" y="5147721"/>
            <a:ext cx="2235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МКДОУ ЦРР д/с №504</a:t>
            </a:r>
          </a:p>
          <a:p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Новосибирск</a:t>
            </a:r>
          </a:p>
        </p:txBody>
      </p:sp>
      <p:pic>
        <p:nvPicPr>
          <p:cNvPr id="5140" name="Picture 20">
            <a:extLst>
              <a:ext uri="{FF2B5EF4-FFF2-40B4-BE49-F238E27FC236}">
                <a16:creationId xmlns:a16="http://schemas.microsoft.com/office/drawing/2014/main" id="{4D14C646-D0A9-4B00-90FD-049E92E3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32914" y="5728929"/>
            <a:ext cx="1373092" cy="10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4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ovid-19-mi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811"/>
            <a:ext cx="2251145" cy="1209991"/>
          </a:xfrm>
          <a:prstGeom prst="rect">
            <a:avLst/>
          </a:prstGeom>
        </p:spPr>
      </p:pic>
      <p:pic>
        <p:nvPicPr>
          <p:cNvPr id="7" name="Рисунок 6" descr="whatsapp-logo-eps-png-whatsapp-logo-vector-1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16415" y="1197039"/>
            <a:ext cx="1504950" cy="1504950"/>
          </a:xfrm>
          <a:prstGeom prst="rect">
            <a:avLst/>
          </a:prstGeom>
        </p:spPr>
      </p:pic>
      <p:pic>
        <p:nvPicPr>
          <p:cNvPr id="8" name="Рисунок 7" descr="Zoom-Pro-Annually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8527" y="80977"/>
            <a:ext cx="1200150" cy="1200150"/>
          </a:xfrm>
          <a:prstGeom prst="rect">
            <a:avLst/>
          </a:prstGeom>
        </p:spPr>
      </p:pic>
      <p:pic>
        <p:nvPicPr>
          <p:cNvPr id="9" name="Рисунок 8" descr="icon-youtube--colo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6513" y="2348880"/>
            <a:ext cx="1200150" cy="1200150"/>
          </a:xfrm>
          <a:prstGeom prst="rect">
            <a:avLst/>
          </a:prstGeom>
        </p:spPr>
      </p:pic>
      <p:pic>
        <p:nvPicPr>
          <p:cNvPr id="10" name="Рисунок 9" descr="mail_ru_r.jpg"/>
          <p:cNvPicPr>
            <a:picLocks noChangeAspect="1"/>
          </p:cNvPicPr>
          <p:nvPr/>
        </p:nvPicPr>
        <p:blipFill>
          <a:blip r:embed="rId8" cstate="print"/>
          <a:srcRect l="20690" r="20690"/>
          <a:stretch>
            <a:fillRect/>
          </a:stretch>
        </p:blipFill>
        <p:spPr>
          <a:xfrm>
            <a:off x="7941617" y="3823827"/>
            <a:ext cx="1112304" cy="1066800"/>
          </a:xfrm>
          <a:prstGeom prst="rect">
            <a:avLst/>
          </a:prstGeom>
        </p:spPr>
      </p:pic>
      <p:pic>
        <p:nvPicPr>
          <p:cNvPr id="11" name="Рисунок 10" descr="gugl-disk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1650637"/>
            <a:ext cx="1143000" cy="1143000"/>
          </a:xfrm>
          <a:prstGeom prst="rect">
            <a:avLst/>
          </a:prstGeom>
        </p:spPr>
      </p:pic>
      <p:pic>
        <p:nvPicPr>
          <p:cNvPr id="12" name="Picture 5" descr="C:\Users\Андрей\Desktop\Для ИТОГА\1. Осенний марафон\Фото 1 Осенний марафон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5212943" cy="3909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6620" y="80977"/>
            <a:ext cx="5558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+mn-lt"/>
              </a:rPr>
              <a:t>Запрет совместных мероприятия, соревнований, встреч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94" y="1813001"/>
            <a:ext cx="435597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Выход есть!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Использование информационно-коммуникативных </a:t>
            </a: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технологий.</a:t>
            </a: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- Дистанционные формы взаимодействия.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Мотивация на здоровый </a:t>
            </a: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образ жизни.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Расширение границ 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ru-RU" b="1" dirty="0">
                <a:solidFill>
                  <a:srgbClr val="FFFF00"/>
                </a:solidFill>
                <a:latin typeface="+mn-lt"/>
              </a:rPr>
              <a:t>сетевого пространства.</a:t>
            </a:r>
          </a:p>
        </p:txBody>
      </p:sp>
      <p:pic>
        <p:nvPicPr>
          <p:cNvPr id="5128" name="Picture 8" descr="https://euat.ru/upload/images/150229078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3" y="5320491"/>
            <a:ext cx="1162513" cy="11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29C8F7AD-5BDB-4C94-92FB-172E6B785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2699"/>
            <a:ext cx="8229600" cy="3894364"/>
          </a:xfrm>
        </p:spPr>
      </p:pic>
      <p:pic>
        <p:nvPicPr>
          <p:cNvPr id="1026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2" y="0"/>
            <a:ext cx="9154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esktop\Для ИТОГА\1. Осенний марафон\20201103_1003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" y="164384"/>
            <a:ext cx="4704212" cy="3518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дрей\Desktop\Для ИТОГА\1. Осенний марафон\Фото 2 Осенний марафо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06" y="3713353"/>
            <a:ext cx="3740699" cy="3238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lum bright="8000" contrast="13000"/>
          </a:blip>
          <a:srcRect t="3146" r="12156"/>
          <a:stretch>
            <a:fillRect/>
          </a:stretch>
        </p:blipFill>
        <p:spPr bwMode="auto">
          <a:xfrm>
            <a:off x="-15867" y="3783482"/>
            <a:ext cx="4789291" cy="29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1A93E01-7E67-454B-A227-40D8574CAE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14418" b="30104"/>
          <a:stretch/>
        </p:blipFill>
        <p:spPr>
          <a:xfrm>
            <a:off x="4843615" y="13732"/>
            <a:ext cx="4311267" cy="383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24C2AA9-0888-4B48-9E96-F7B59B92CA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8" b="3752"/>
          <a:stretch/>
        </p:blipFill>
        <p:spPr>
          <a:xfrm rot="20795168">
            <a:off x="3392178" y="2320825"/>
            <a:ext cx="3214730" cy="2301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6A2BDFD0-2D5B-4AC1-9F50-967C93ADC059}"/>
              </a:ext>
            </a:extLst>
          </p:cNvPr>
          <p:cNvSpPr/>
          <p:nvPr/>
        </p:nvSpPr>
        <p:spPr>
          <a:xfrm>
            <a:off x="2060927" y="91023"/>
            <a:ext cx="5364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>
                <a:solidFill>
                  <a:srgbClr val="FFFF00"/>
                </a:solidFill>
                <a:latin typeface="+mn-lt"/>
              </a:rPr>
              <a:t>«Осенний марафон»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ндрей\Desktop\Для ИТОГА\2. Папа, мама, я - спортивная семья\20201127_101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50"/>
            <a:ext cx="4427984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дрей\Desktop\Для ИТОГА\2. Папа, мама, я - спортивная семья\Фото 2 Папа, мама, 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2852936"/>
            <a:ext cx="3672408" cy="2480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:\Для ИТОГА\2. Папа, мама, я - спортивная семья\20201127_1000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7985" y="0"/>
            <a:ext cx="471601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3493" y="0"/>
            <a:ext cx="9423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ru-RU" sz="4000" b="1" i="0" dirty="0">
                <a:solidFill>
                  <a:srgbClr val="FFFF00"/>
                </a:solidFill>
                <a:latin typeface="+mn-lt"/>
              </a:rPr>
              <a:t>«Папа, мама, я – спортивная семья»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9E19D-94C6-4D41-BD04-AD92A279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" y="2623906"/>
            <a:ext cx="3170422" cy="268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E42492D-57D0-49A7-8065-834B9C14D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3464" y="4452116"/>
            <a:ext cx="3585940" cy="2470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01127-WA0090.jpg">
            <a:extLst>
              <a:ext uri="{FF2B5EF4-FFF2-40B4-BE49-F238E27FC236}">
                <a16:creationId xmlns:a16="http://schemas.microsoft.com/office/drawing/2014/main" id="{F2A92E03-D21E-4C57-8FBE-A59F3B1590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856" y="1915393"/>
            <a:ext cx="2918090" cy="2188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2" descr="C:\Users\Андрей\Downloads\IMG-20211125-WA0053.jpg">
            <a:extLst>
              <a:ext uri="{FF2B5EF4-FFF2-40B4-BE49-F238E27FC236}">
                <a16:creationId xmlns:a16="http://schemas.microsoft.com/office/drawing/2014/main" id="{D8E207AD-A41A-45B6-85DF-038A22C7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4" y="4718690"/>
            <a:ext cx="2952328" cy="2214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F3D7D-EDEE-493D-AC68-771CA88AD9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40" y="5003717"/>
            <a:ext cx="3263343" cy="188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61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2" name="Picture 6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59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-20210210-WA0034.jpg"/>
          <p:cNvPicPr>
            <a:picLocks noChangeAspect="1"/>
          </p:cNvPicPr>
          <p:nvPr/>
        </p:nvPicPr>
        <p:blipFill>
          <a:blip r:embed="rId5" cstate="print"/>
          <a:srcRect l="10833" r="6667"/>
          <a:stretch>
            <a:fillRect/>
          </a:stretch>
        </p:blipFill>
        <p:spPr>
          <a:xfrm>
            <a:off x="0" y="0"/>
            <a:ext cx="392392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Андрей\Desktop\Для ИТОГА\3. Спортивный город\20201218_1148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500430" cy="261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Андрей\Desktop\Для ИТОГА\3. Спортивный город\Фото 2 Спорт город.jpg"/>
          <p:cNvPicPr>
            <a:picLocks noChangeAspect="1" noChangeArrowheads="1"/>
          </p:cNvPicPr>
          <p:nvPr/>
        </p:nvPicPr>
        <p:blipFill>
          <a:blip r:embed="rId7" cstate="print">
            <a:lum brigh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39"/>
            <a:ext cx="4355976" cy="302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4" descr="IMG-20210210-WA0008.jpg"/>
          <p:cNvPicPr>
            <a:picLocks noChangeAspect="1"/>
          </p:cNvPicPr>
          <p:nvPr/>
        </p:nvPicPr>
        <p:blipFill>
          <a:blip r:embed="rId9" cstate="print"/>
          <a:srcRect l="9167" r="9167"/>
          <a:stretch>
            <a:fillRect/>
          </a:stretch>
        </p:blipFill>
        <p:spPr>
          <a:xfrm>
            <a:off x="0" y="4543636"/>
            <a:ext cx="3992181" cy="231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5816" y="0"/>
            <a:ext cx="3429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FFFF00"/>
                </a:solidFill>
                <a:latin typeface="+mn-lt"/>
              </a:rPr>
              <a:t>«Мой </a:t>
            </a:r>
          </a:p>
          <a:p>
            <a:r>
              <a:rPr lang="ru-RU" sz="4000" b="1" i="0" dirty="0">
                <a:solidFill>
                  <a:srgbClr val="FFFF00"/>
                </a:solidFill>
                <a:latin typeface="+mn-lt"/>
              </a:rPr>
              <a:t>спортивный </a:t>
            </a:r>
          </a:p>
          <a:p>
            <a:r>
              <a:rPr lang="ru-RU" sz="4000" b="1" i="0" dirty="0">
                <a:solidFill>
                  <a:srgbClr val="FFFF00"/>
                </a:solidFill>
                <a:latin typeface="+mn-lt"/>
              </a:rPr>
              <a:t>город»</a:t>
            </a:r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0" cstate="print">
            <a:lum bright="12000"/>
          </a:blip>
          <a:srcRect/>
          <a:stretch>
            <a:fillRect/>
          </a:stretch>
        </p:blipFill>
        <p:spPr bwMode="auto">
          <a:xfrm>
            <a:off x="3957630" y="3531402"/>
            <a:ext cx="522007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F656F7-5770-4FE1-B0BC-E0DBA714CC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 t="-1" r="9778" b="-3547"/>
          <a:stretch/>
        </p:blipFill>
        <p:spPr>
          <a:xfrm>
            <a:off x="5590612" y="2527487"/>
            <a:ext cx="3143931" cy="209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Object 18">
            <a:extLst>
              <a:ext uri="{FF2B5EF4-FFF2-40B4-BE49-F238E27FC236}">
                <a16:creationId xmlns:a16="http://schemas.microsoft.com/office/drawing/2014/main" id="{2FFCFD6C-FA35-4AEA-8A9D-7BE7316DA4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852478"/>
              </p:ext>
            </p:extLst>
          </p:nvPr>
        </p:nvGraphicFramePr>
        <p:xfrm>
          <a:off x="3451380" y="1935479"/>
          <a:ext cx="1996002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Document" r:id="rId12" imgW="7558476" imgH="10632611" progId="Word.Document.12">
                  <p:embed/>
                </p:oleObj>
              </mc:Choice>
              <mc:Fallback>
                <p:oleObj name="Document" r:id="rId12" imgW="7558476" imgH="10632611" progId="Word.Document.12">
                  <p:embed/>
                  <p:pic>
                    <p:nvPicPr>
                      <p:cNvPr id="411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1380" y="1935479"/>
                        <a:ext cx="1996002" cy="280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3E7DDB-EF3D-4BF4-8B9C-E6309F6E5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80" y="1935163"/>
            <a:ext cx="5845840" cy="4389437"/>
          </a:xfrm>
        </p:spPr>
      </p:pic>
      <p:pic>
        <p:nvPicPr>
          <p:cNvPr id="5122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ндрей\Desktop\Для ИТОГА\5. Валенки\20210319_100104.jpg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" y="-47835"/>
            <a:ext cx="4877463" cy="3554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IMG-20210215-WA0011.jpg"/>
          <p:cNvPicPr>
            <a:picLocks noChangeAspect="1"/>
          </p:cNvPicPr>
          <p:nvPr/>
        </p:nvPicPr>
        <p:blipFill>
          <a:blip r:embed="rId7" cstate="print">
            <a:lum bright="12000"/>
          </a:blip>
          <a:srcRect t="36667" b="36666"/>
          <a:stretch>
            <a:fillRect/>
          </a:stretch>
        </p:blipFill>
        <p:spPr>
          <a:xfrm>
            <a:off x="4338770" y="3615192"/>
            <a:ext cx="4852018" cy="317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78806" y="6191"/>
            <a:ext cx="3929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sz="4000" b="1" i="0" dirty="0">
                <a:solidFill>
                  <a:srgbClr val="FF0000"/>
                </a:solidFill>
                <a:latin typeface="+mn-lt"/>
              </a:rPr>
              <a:t>«Валенки»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8B42E8-B447-47EF-BC5B-6826208D6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" y="3588934"/>
            <a:ext cx="4243864" cy="318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A952F8-1CB0-46F4-BAAF-691096E0FC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72" y="15528"/>
            <a:ext cx="3899867" cy="337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://www.pim66.ru/media/catalog/pictures/DSCN1348.JPG">
            <a:extLst>
              <a:ext uri="{FF2B5EF4-FFF2-40B4-BE49-F238E27FC236}">
                <a16:creationId xmlns:a16="http://schemas.microsoft.com/office/drawing/2014/main" id="{7E647D53-24C0-4923-B263-01A4CDA54F2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68" y="2233960"/>
            <a:ext cx="208823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039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8B67E9-6B3A-4171-8E01-363AF4441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  <p:pic>
        <p:nvPicPr>
          <p:cNvPr id="8194" name="Picture 2" descr="C:\Users\Андрей\Desktop\картинки для презентации\картинка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Андрей\Desktop\Для ИТОГА\6. Эрудит\20210511_1010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660"/>
          <a:stretch>
            <a:fillRect/>
          </a:stretch>
        </p:blipFill>
        <p:spPr bwMode="auto">
          <a:xfrm>
            <a:off x="4233126" y="475938"/>
            <a:ext cx="4790736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Андрей\Desktop\Для ИТОГА\6. Эрудит\Фото 1 Эруди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7777"/>
            <a:ext cx="4329034" cy="3238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ru-RU" sz="3200" b="1" i="0" dirty="0">
                <a:solidFill>
                  <a:srgbClr val="FFFF00"/>
                </a:solidFill>
                <a:latin typeface="+mn-lt"/>
              </a:rPr>
              <a:t>«Это знает каждый, здоровье – это важно!»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9" cstate="print"/>
          <a:srcRect b="17019"/>
          <a:stretch>
            <a:fillRect/>
          </a:stretch>
        </p:blipFill>
        <p:spPr bwMode="auto">
          <a:xfrm>
            <a:off x="4644280" y="4509120"/>
            <a:ext cx="4499720" cy="218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16B86F-2D81-437B-B657-010BCC017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74" y="3475895"/>
            <a:ext cx="4329034" cy="324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2BED168-E6D3-468D-B973-C83E4E3C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69803" y="2564537"/>
            <a:ext cx="380166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365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ндрей\Desktop\картинки для презентации\картинка 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" y="0"/>
            <a:ext cx="91463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ндрей\Desktop\Для ИТОГА\4. ГТО педагоги\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98" y="208491"/>
            <a:ext cx="3772962" cy="3057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ндрей\Desktop\Для ИТОГА\4. ГТО педагоги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/>
          <a:stretch>
            <a:fillRect/>
          </a:stretch>
        </p:blipFill>
        <p:spPr bwMode="auto">
          <a:xfrm>
            <a:off x="3059832" y="-154441"/>
            <a:ext cx="3681700" cy="326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2266" y="-6257"/>
            <a:ext cx="466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0" dirty="0">
                <a:solidFill>
                  <a:srgbClr val="FF0000"/>
                </a:solidFill>
                <a:latin typeface="+mn-lt"/>
              </a:rPr>
              <a:t>«Фестиваль ГТО»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EC4DDF-7330-48EB-8073-DF1F52A529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82" y="53381"/>
            <a:ext cx="2607062" cy="337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9D7AAD-9FEF-4E6E-AEB5-70ABA0CC1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3343695"/>
            <a:ext cx="3442540" cy="357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C:\Users\Андрей\Desktop\Для ИТОГА\4. ГТО педагоги\10.jpg">
            <a:extLst>
              <a:ext uri="{FF2B5EF4-FFF2-40B4-BE49-F238E27FC236}">
                <a16:creationId xmlns:a16="http://schemas.microsoft.com/office/drawing/2014/main" id="{88943814-CD9C-4ED6-A065-56F464E0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39" y="3687487"/>
            <a:ext cx="3442540" cy="3172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06AADB-F76B-41E8-9464-A5509EC77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70964"/>
            <a:ext cx="3096344" cy="343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BB8FA0-B255-40CB-9B8F-3458ADA2D6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r="2133"/>
          <a:stretch/>
        </p:blipFill>
        <p:spPr>
          <a:xfrm rot="21020112">
            <a:off x="2521818" y="2055400"/>
            <a:ext cx="1518018" cy="2534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1305B-38B6-423D-A462-A556E3193F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733">
            <a:off x="4143623" y="2567305"/>
            <a:ext cx="3627339" cy="1823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794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2640</TotalTime>
  <Words>296</Words>
  <Application>Microsoft Office PowerPoint</Application>
  <PresentationFormat>Экран (4:3)</PresentationFormat>
  <Paragraphs>68</Paragraphs>
  <Slides>11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Constantia</vt:lpstr>
      <vt:lpstr>Times New Roman</vt:lpstr>
      <vt:lpstr>Wingdings 2</vt:lpstr>
      <vt:lpstr>Поток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Евгения</cp:lastModifiedBy>
  <cp:revision>139</cp:revision>
  <dcterms:created xsi:type="dcterms:W3CDTF">2014-11-20T06:30:53Z</dcterms:created>
  <dcterms:modified xsi:type="dcterms:W3CDTF">2022-09-09T10:21:39Z</dcterms:modified>
</cp:coreProperties>
</file>