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" r="6519"/>
          <a:stretch>
            <a:fillRect/>
          </a:stretch>
        </p:blipFill>
        <p:spPr>
          <a:xfrm>
            <a:off x="4427984" y="1052736"/>
            <a:ext cx="4114800" cy="312780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476672"/>
            <a:ext cx="4392488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Тема воспитательного мероприятия</a:t>
            </a:r>
            <a:endParaRPr lang="ru-RU" sz="32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941168"/>
            <a:ext cx="7589148" cy="1224136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ДОРОГА В ЗАВТРА или </a:t>
            </a:r>
            <a:br>
              <a:rPr lang="ru-RU" sz="3200" dirty="0" smtClean="0"/>
            </a:br>
            <a:r>
              <a:rPr lang="ru-RU" sz="3200" dirty="0" smtClean="0"/>
              <a:t>В ПОИСКАХ СВОЕГО ПРИЗВАНИЯ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11617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7118176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АйТи</a:t>
            </a:r>
            <a:r>
              <a:rPr lang="ru-RU" dirty="0" smtClean="0"/>
              <a:t>-испытание</a:t>
            </a:r>
            <a:br>
              <a:rPr lang="ru-RU" dirty="0" smtClean="0"/>
            </a:br>
            <a:r>
              <a:rPr lang="ru-RU" dirty="0" smtClean="0"/>
              <a:t>«Портретная галерея»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42" y="731838"/>
            <a:ext cx="5282716" cy="3475037"/>
          </a:xfrm>
        </p:spPr>
      </p:pic>
    </p:spTree>
    <p:extLst>
      <p:ext uri="{BB962C8B-B14F-4D97-AF65-F5344CB8AC3E}">
        <p14:creationId xmlns:p14="http://schemas.microsoft.com/office/powerpoint/2010/main" val="48654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424936" cy="15121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Я ОТКРЫВАЮ ВАМ</a:t>
            </a:r>
            <a:br>
              <a:rPr lang="ru-RU" dirty="0" smtClean="0"/>
            </a:br>
            <a:r>
              <a:rPr lang="ru-RU" dirty="0" smtClean="0"/>
              <a:t>ДОРОГУ В ЗАВТРА!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5040560"/>
          </a:xfrm>
        </p:spPr>
      </p:pic>
    </p:spTree>
    <p:extLst>
      <p:ext uri="{BB962C8B-B14F-4D97-AF65-F5344CB8AC3E}">
        <p14:creationId xmlns:p14="http://schemas.microsoft.com/office/powerpoint/2010/main" val="322559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11560" y="5515167"/>
            <a:ext cx="6768752" cy="101017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ДОБРЫЙ ПУТЬ!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7272808" cy="5040560"/>
          </a:xfrm>
        </p:spPr>
      </p:pic>
    </p:spTree>
    <p:extLst>
      <p:ext uri="{BB962C8B-B14F-4D97-AF65-F5344CB8AC3E}">
        <p14:creationId xmlns:p14="http://schemas.microsoft.com/office/powerpoint/2010/main" val="350816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5" y="4372168"/>
            <a:ext cx="6048673" cy="2153176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err="1" smtClean="0"/>
              <a:t>АйТи</a:t>
            </a:r>
            <a:r>
              <a:rPr lang="ru-RU" sz="4000" dirty="0" smtClean="0"/>
              <a:t> – испытание</a:t>
            </a:r>
            <a:br>
              <a:rPr lang="ru-RU" sz="4000" dirty="0" smtClean="0"/>
            </a:br>
            <a:r>
              <a:rPr lang="ru-RU" sz="4000" dirty="0" smtClean="0"/>
              <a:t>«Профессиональное-определение»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32214"/>
            <a:ext cx="6768752" cy="3904898"/>
          </a:xfrm>
        </p:spPr>
      </p:pic>
    </p:spTree>
    <p:extLst>
      <p:ext uri="{BB962C8B-B14F-4D97-AF65-F5344CB8AC3E}">
        <p14:creationId xmlns:p14="http://schemas.microsoft.com/office/powerpoint/2010/main" val="374834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776864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1.Профессия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2.Специальность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    3.Квалификация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    4.Должность</a:t>
            </a:r>
            <a:endParaRPr lang="ru-RU" sz="4800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530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776864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1.Профессия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-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это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вид трудовой деятельности человека. Как правило его источник существования  - это труд, за который человек получает доход.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2.Специальность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это вид занятий в рамках одной профессии.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3.Квалификация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это уровень профессионального мастерства.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4.Должность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это то место, которое человек занимает в организации.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649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372168"/>
            <a:ext cx="740620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АйТи</a:t>
            </a:r>
            <a:r>
              <a:rPr lang="ru-RU" dirty="0" smtClean="0"/>
              <a:t>-испытание</a:t>
            </a:r>
            <a:br>
              <a:rPr lang="ru-RU" dirty="0" smtClean="0"/>
            </a:br>
            <a:r>
              <a:rPr lang="ru-RU" dirty="0" smtClean="0"/>
              <a:t>«Упражнение Он-она»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31838"/>
            <a:ext cx="5904656" cy="3475037"/>
          </a:xfrm>
        </p:spPr>
      </p:pic>
    </p:spTree>
    <p:extLst>
      <p:ext uri="{BB962C8B-B14F-4D97-AF65-F5344CB8AC3E}">
        <p14:creationId xmlns:p14="http://schemas.microsoft.com/office/powerpoint/2010/main" val="3440661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372168"/>
            <a:ext cx="776624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АйТи</a:t>
            </a:r>
            <a:r>
              <a:rPr lang="ru-RU" dirty="0" smtClean="0"/>
              <a:t>-испытание</a:t>
            </a:r>
            <a:br>
              <a:rPr lang="ru-RU" dirty="0" smtClean="0"/>
            </a:br>
            <a:r>
              <a:rPr lang="ru-RU" dirty="0" smtClean="0"/>
              <a:t>«Разговор о профессиях «Да, но…»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31838"/>
            <a:ext cx="5184576" cy="3475037"/>
          </a:xfrm>
        </p:spPr>
      </p:pic>
    </p:spTree>
    <p:extLst>
      <p:ext uri="{BB962C8B-B14F-4D97-AF65-F5344CB8AC3E}">
        <p14:creationId xmlns:p14="http://schemas.microsoft.com/office/powerpoint/2010/main" val="253696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372168"/>
            <a:ext cx="7190184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АйТи</a:t>
            </a:r>
            <a:r>
              <a:rPr lang="ru-RU" dirty="0" smtClean="0"/>
              <a:t>-испытание</a:t>
            </a:r>
            <a:br>
              <a:rPr lang="ru-RU" dirty="0" smtClean="0"/>
            </a:br>
            <a:r>
              <a:rPr lang="ru-RU" dirty="0" smtClean="0"/>
              <a:t>«Конверт качества»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88" y="731838"/>
            <a:ext cx="5204423" cy="3475037"/>
          </a:xfrm>
        </p:spPr>
      </p:pic>
    </p:spTree>
    <p:extLst>
      <p:ext uri="{BB962C8B-B14F-4D97-AF65-F5344CB8AC3E}">
        <p14:creationId xmlns:p14="http://schemas.microsoft.com/office/powerpoint/2010/main" val="174644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372168"/>
            <a:ext cx="7550224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АйТи</a:t>
            </a:r>
            <a:r>
              <a:rPr lang="ru-RU" dirty="0" smtClean="0"/>
              <a:t>-испытание</a:t>
            </a:r>
            <a:br>
              <a:rPr lang="ru-RU" dirty="0" smtClean="0"/>
            </a:br>
            <a:r>
              <a:rPr lang="ru-RU" dirty="0" smtClean="0"/>
              <a:t>БАТЛ «Угадай мелодию»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28" y="731838"/>
            <a:ext cx="5315544" cy="3475037"/>
          </a:xfrm>
        </p:spPr>
      </p:pic>
    </p:spTree>
    <p:extLst>
      <p:ext uri="{BB962C8B-B14F-4D97-AF65-F5344CB8AC3E}">
        <p14:creationId xmlns:p14="http://schemas.microsoft.com/office/powerpoint/2010/main" val="150870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4372168"/>
            <a:ext cx="7046168" cy="1577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Игра-разминка </a:t>
            </a:r>
            <a:br>
              <a:rPr lang="ru-RU" dirty="0" smtClean="0"/>
            </a:br>
            <a:r>
              <a:rPr lang="ru-RU" dirty="0" smtClean="0"/>
              <a:t>«Комплименты»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22" y="731838"/>
            <a:ext cx="5212555" cy="3475037"/>
          </a:xfrm>
        </p:spPr>
      </p:pic>
    </p:spTree>
    <p:extLst>
      <p:ext uri="{BB962C8B-B14F-4D97-AF65-F5344CB8AC3E}">
        <p14:creationId xmlns:p14="http://schemas.microsoft.com/office/powerpoint/2010/main" val="197888086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</TotalTime>
  <Words>81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ДОРОГА В ЗАВТРА или  В ПОИСКАХ СВОЕГО ПРИЗВАНИЯ</vt:lpstr>
      <vt:lpstr>АйТи – испытание «Профессиональное-определение»</vt:lpstr>
      <vt:lpstr>Презентация PowerPoint</vt:lpstr>
      <vt:lpstr>Презентация PowerPoint</vt:lpstr>
      <vt:lpstr>АйТи-испытание «Упражнение Он-она»</vt:lpstr>
      <vt:lpstr>АйТи-испытание «Разговор о профессиях «Да, но…»</vt:lpstr>
      <vt:lpstr>АйТи-испытание «Конверт качества»</vt:lpstr>
      <vt:lpstr>АйТи-испытание БАТЛ «Угадай мелодию»</vt:lpstr>
      <vt:lpstr>Игра-разминка  «Комплименты»</vt:lpstr>
      <vt:lpstr>АйТи-испытание «Портретная галерея»</vt:lpstr>
      <vt:lpstr>Я ОТКРЫВАЮ ВАМ ДОРОГУ В ЗАВТРА!</vt:lpstr>
      <vt:lpstr>В ДОБРЫЙ ПУТЬ!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ДОРОГА В ЗАВТРА или  В ПОИСКАХ СВОЕГО ПРИЗВАНИЯ</dc:title>
  <dc:creator>admin</dc:creator>
  <cp:lastModifiedBy>admin</cp:lastModifiedBy>
  <cp:revision>7</cp:revision>
  <dcterms:created xsi:type="dcterms:W3CDTF">2023-01-29T15:39:06Z</dcterms:created>
  <dcterms:modified xsi:type="dcterms:W3CDTF">2023-01-29T16:52:48Z</dcterms:modified>
</cp:coreProperties>
</file>