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4" r:id="rId4"/>
    <p:sldId id="265" r:id="rId5"/>
    <p:sldId id="266" r:id="rId6"/>
    <p:sldId id="272" r:id="rId7"/>
    <p:sldId id="276" r:id="rId8"/>
    <p:sldId id="270" r:id="rId9"/>
    <p:sldId id="271" r:id="rId10"/>
    <p:sldId id="267" r:id="rId11"/>
    <p:sldId id="268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052736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Тема</a:t>
            </a:r>
            <a:r>
              <a:rPr kumimoji="0" lang="ru-RU" sz="60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урока: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baseline="0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Зри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 в корень!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27584" y="2852936"/>
            <a:ext cx="7416824" cy="172878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(Этимология слов)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i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3-я группа – роль этимологии в изучении языка художественных произведений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11560" y="1484784"/>
            <a:ext cx="8147248" cy="125412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Рассмотрите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иллюстрацию к «Сказке о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мертвой царевне и о семи богатырях»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А.С. Пушкина</a:t>
            </a:r>
          </a:p>
          <a:p>
            <a:pPr algn="ctr">
              <a:buNone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Rus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780928"/>
            <a:ext cx="5904656" cy="3734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Рогатка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Содержимое 3" descr="335489_original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628800"/>
            <a:ext cx="5184576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Петя Ошибкин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толкует слова: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Потомок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– начальник,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откладывающий дела на потом.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Ласточка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– женщина в ластах.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Известняк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– популярный человек.</a:t>
            </a:r>
          </a:p>
          <a:p>
            <a:pPr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Петя Ошибкин толкует имена одноклассниц: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Лена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не любит работать, ленится.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Катя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любит кататься летом на роликах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 велосипеде, зимой на коньках.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Маша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при встрече всегда машет рукой.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Словари имен и фамилий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Содержимое 3" descr="6866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2664296" cy="4156302"/>
          </a:xfrm>
        </p:spPr>
      </p:pic>
      <p:pic>
        <p:nvPicPr>
          <p:cNvPr id="5" name="Рисунок 4" descr="30024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49793"/>
            <a:ext cx="2592288" cy="4160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Что общего между волком, наволочкой, проволокой и облаком?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img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060848"/>
            <a:ext cx="2924143" cy="2193107"/>
          </a:xfrm>
        </p:spPr>
      </p:pic>
      <p:pic>
        <p:nvPicPr>
          <p:cNvPr id="5" name="Рисунок 4" descr="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060848"/>
            <a:ext cx="3240360" cy="2154840"/>
          </a:xfrm>
          <a:prstGeom prst="rect">
            <a:avLst/>
          </a:prstGeom>
        </p:spPr>
      </p:pic>
      <p:pic>
        <p:nvPicPr>
          <p:cNvPr id="6" name="Рисунок 5" descr="e4da3b7fbbce2345d7772b0674a318d5_3909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1" y="4437112"/>
            <a:ext cx="2880320" cy="2016224"/>
          </a:xfrm>
          <a:prstGeom prst="rect">
            <a:avLst/>
          </a:prstGeom>
        </p:spPr>
      </p:pic>
      <p:pic>
        <p:nvPicPr>
          <p:cNvPr id="7" name="Рисунок 6" descr="Безымянный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365104"/>
            <a:ext cx="315009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Сергей Островой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«Первородство»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 словам привыкаешь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день ото дня,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 они первородного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смысла полны...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 когда я слышу: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Извини меня! –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Это значит: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Исключи меня из вины!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 слова цвет своего огня.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Свое первородство. Свои рубежи.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 когда я слышу: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Обереги меня! –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Это значит: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Берегами меня окружи!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 слова есть корни. И есть родня.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Оно не подкидыш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под сирым кустом.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 когда я слышу: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Защити меня! –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Это значит: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Спрячь меня за щитом!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Вслушайся. Вникни. Не позабудь.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 слова свой норов. Свое нутро.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 если ты в эту проникнешь суть –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Слово тебе сотворит добро.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Разноуровневые задания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 теме: «Глагол»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1-й уровень</a:t>
            </a:r>
            <a:endParaRPr lang="ru-RU" sz="3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спряжение глаголов:</a:t>
            </a:r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привыкаешь, слышу,</a:t>
            </a:r>
          </a:p>
          <a:p>
            <a:pPr algn="ctr">
              <a:buNone/>
            </a:pPr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значит, проникнешь, сотворит. </a:t>
            </a: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Поясните свой ответ.</a:t>
            </a:r>
            <a:endParaRPr lang="ru-RU" sz="3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8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2-й уровень</a:t>
            </a:r>
            <a:endParaRPr lang="ru-RU" sz="3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Выпишите глаголы в разных наклонениях (по 2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глагола на каждое наклонение). Если в тексте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стихотворения нет глаголов в каком – либо из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наклонений, то приведите собственный пример.</a:t>
            </a:r>
            <a:endParaRPr lang="ru-RU" sz="3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3-й уровень</a:t>
            </a:r>
            <a:endParaRPr lang="ru-RU" sz="3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Вспомните порядок морфологического разбора глагола.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Выполните морфологический разбор глагола </a:t>
            </a:r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слышу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Информационный текст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«Что такое «этимология»?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Этимология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это один из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наиболее интересных и увлекательных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разделов науки о языке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 Толковом словаре С.И. Ожегова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даются следующие значения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слова «этимология»: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1. Э. – раздел языкознания, изучающий происхождение слов.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2. Э. – происхождение того или иного слова или выражения.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Существуют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этимологические словари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которые содержат в себе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секреты и тайны слов. Материал этимологических словарей дает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представление о том, в каком языке возникло то или иное слово, какой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путь прошло оно в своем развитии, в каких языках зафиксировано.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Судьба некоторых слов необычайно интересна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! Например, слово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«кенгуру».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Это слово появилось благодаря Джеймсу Куку. Он спросил у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туземца (австралийца) как называется животное, за которым он сейчас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наблюдает. Вопрос был задан по–английски, австралиец, естественно, не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понял и ответил: 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Гангару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», что означало: «Я не понимаю». Кук в полной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уверенности, что получил ответ на вопрос, записал, что животное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называется «кенгуру».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825477_sbig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3633070" cy="541327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4293096"/>
            <a:ext cx="4041775" cy="19442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Н.М.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Шанский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Этимологический словарь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русского языка: В 4-х т.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М.: 1968</a:t>
            </a:r>
          </a:p>
          <a:p>
            <a:endParaRPr lang="ru-RU" dirty="0"/>
          </a:p>
        </p:txBody>
      </p:sp>
      <p:pic>
        <p:nvPicPr>
          <p:cNvPr id="8" name="Рисунок 7" descr="310029_html_724b7b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900388"/>
            <a:ext cx="2160240" cy="3302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Этимологические словари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Содержимое 3" descr="10031963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1562493" cy="2409131"/>
          </a:xfrm>
        </p:spPr>
      </p:pic>
      <p:pic>
        <p:nvPicPr>
          <p:cNvPr id="5" name="Рисунок 4" descr="4924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412776"/>
            <a:ext cx="2436862" cy="2448272"/>
          </a:xfrm>
          <a:prstGeom prst="rect">
            <a:avLst/>
          </a:prstGeom>
        </p:spPr>
      </p:pic>
      <p:pic>
        <p:nvPicPr>
          <p:cNvPr id="6" name="Рисунок 5" descr="etimologich_r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4625" y="1340768"/>
            <a:ext cx="1710426" cy="2592288"/>
          </a:xfrm>
          <a:prstGeom prst="rect">
            <a:avLst/>
          </a:prstGeom>
        </p:spPr>
      </p:pic>
      <p:pic>
        <p:nvPicPr>
          <p:cNvPr id="7" name="Рисунок 6" descr="4525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638" y="3933057"/>
            <a:ext cx="1667537" cy="2448272"/>
          </a:xfrm>
          <a:prstGeom prst="rect">
            <a:avLst/>
          </a:prstGeom>
        </p:spPr>
      </p:pic>
      <p:pic>
        <p:nvPicPr>
          <p:cNvPr id="8" name="Рисунок 7" descr="m1d5100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933056"/>
            <a:ext cx="1847941" cy="2548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1 группа – роль этимологии в понимании пословиц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Угадайте пословицу по картинке: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Рисунок 3" descr="C:\Users\User\Desktop\112697666_7_nianek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04864"/>
            <a:ext cx="417646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9714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2-я группа – роль этимологии в изучении фразеологизмов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Угадайте фразеологизм по картинке:</a:t>
            </a:r>
          </a:p>
          <a:p>
            <a:pPr algn="ct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275011_html_27a68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132856"/>
            <a:ext cx="5935287" cy="4193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525</Words>
  <Application>Microsoft Office PowerPoint</Application>
  <PresentationFormat>Экран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Что общего между волком, наволочкой, проволокой и облаком? </vt:lpstr>
      <vt:lpstr>Сергей Островой «Первородство» </vt:lpstr>
      <vt:lpstr>Разноуровневые задания по теме: «Глагол»</vt:lpstr>
      <vt:lpstr>Информационный текст  «Что такое «этимология»?</vt:lpstr>
      <vt:lpstr>Слайд 6</vt:lpstr>
      <vt:lpstr>Этимологические словари</vt:lpstr>
      <vt:lpstr>1 группа – роль этимологии в понимании пословиц </vt:lpstr>
      <vt:lpstr>2-я группа – роль этимологии в изучении фразеологизмов </vt:lpstr>
      <vt:lpstr>3-я группа – роль этимологии в изучении языка художественных произведений </vt:lpstr>
      <vt:lpstr>Рогатка</vt:lpstr>
      <vt:lpstr>Петя Ошибкин  толкует слова:</vt:lpstr>
      <vt:lpstr>Петя Ошибкин толкует имена одноклассниц:</vt:lpstr>
      <vt:lpstr>Словари имен и фамилий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Данил</cp:lastModifiedBy>
  <cp:revision>16</cp:revision>
  <dcterms:created xsi:type="dcterms:W3CDTF">2013-08-20T22:02:58Z</dcterms:created>
  <dcterms:modified xsi:type="dcterms:W3CDTF">2023-05-11T11:45:10Z</dcterms:modified>
</cp:coreProperties>
</file>