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87" r:id="rId2"/>
    <p:sldId id="256" r:id="rId3"/>
    <p:sldId id="257" r:id="rId4"/>
    <p:sldId id="259" r:id="rId5"/>
    <p:sldId id="260" r:id="rId6"/>
    <p:sldId id="261" r:id="rId7"/>
    <p:sldId id="262" r:id="rId8"/>
    <p:sldId id="289" r:id="rId9"/>
    <p:sldId id="263" r:id="rId10"/>
    <p:sldId id="264" r:id="rId11"/>
    <p:sldId id="288" r:id="rId12"/>
    <p:sldId id="265" r:id="rId13"/>
    <p:sldId id="284" r:id="rId14"/>
    <p:sldId id="267" r:id="rId15"/>
    <p:sldId id="266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102" d="100"/>
          <a:sy n="102" d="100"/>
        </p:scale>
        <p:origin x="3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944B2-D53A-43A7-91D5-BA47F63F44DF}" type="datetimeFigureOut">
              <a:rPr lang="ru-RU" smtClean="0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AB3A6-38E9-483C-808F-6DE4E4F9CE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643AF-9D63-41D1-AEC5-B9A2419E51F3}" type="datetimeFigureOut">
              <a:rPr lang="ru-RU" smtClean="0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786F4-7C42-44BB-B51B-1AA1830591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07AA4-6FA5-4777-8302-522B59F5AE0E}" type="datetimeFigureOut">
              <a:rPr lang="ru-RU" smtClean="0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E313C-7019-4428-A197-E7E6DD22A8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BC8EB-0BA3-4EB7-A316-E98A67A52847}" type="datetimeFigureOut">
              <a:rPr lang="ru-RU" smtClean="0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F8213-C328-4EEC-A270-2A69DF2B7C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67B36-3540-48D1-98FE-95AE0239E686}" type="datetimeFigureOut">
              <a:rPr lang="ru-RU" smtClean="0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63DF0-5ABE-43F2-94A0-492F786FD9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A1885-02E5-4884-A2FA-5924381AE8CA}" type="datetimeFigureOut">
              <a:rPr lang="ru-RU" smtClean="0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B87EA-7E74-49AF-BA43-198C9B3CE5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1E752-2784-413E-9BEC-BC29F3099079}" type="datetimeFigureOut">
              <a:rPr lang="ru-RU" smtClean="0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E303D-1024-490A-BD69-9A8D812DA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08BC9-1A52-417F-AC53-BC1EDE7E5D93}" type="datetimeFigureOut">
              <a:rPr lang="ru-RU" smtClean="0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87400-E868-4C8A-8D78-30B526E9B9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78DD7-5E35-48C9-BB71-FF5646795EE7}" type="datetimeFigureOut">
              <a:rPr lang="ru-RU" smtClean="0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C8C1-7783-4CB1-84CF-DD99E05829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80A31A-24A0-45F4-9FC6-398DBCF2D19C}" type="datetimeFigureOut">
              <a:rPr lang="ru-RU" smtClean="0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26594-90D7-4FA6-B8C4-FA4F1D47D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FC53C-EE9F-4C96-83BA-C96076266B90}" type="datetimeFigureOut">
              <a:rPr lang="ru-RU" smtClean="0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0985B-0F10-41BA-9696-2BDFD6E118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505E3E-9FF0-4946-88B4-6BD602FAD4AF}" type="datetimeFigureOut">
              <a:rPr lang="ru-RU" smtClean="0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3DED83-7C66-4868-A5D0-A308B4C837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43250"/>
            <a:ext cx="4572000" cy="43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Сказка про грязные руки</a:t>
            </a:r>
          </a:p>
        </p:txBody>
      </p:sp>
      <p:pic>
        <p:nvPicPr>
          <p:cNvPr id="5" name="Содержимое 4" descr="35858664-Cartoon-Dirty-hand-Stock-Phot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728" y="1428736"/>
            <a:ext cx="6286544" cy="481646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914400" y="2492375"/>
            <a:ext cx="8229600" cy="5068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Проснувшись рано утром, девочка сразу побежала мыть руки с мылом и так долго их мыла, что микробы у неё на ладошках, лопнули от злости.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девочка выздоровела.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11" y="188640"/>
            <a:ext cx="4169531" cy="4968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i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00100" y="277813"/>
            <a:ext cx="81439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«Когда же надо мыть руки?»</a:t>
            </a:r>
          </a:p>
        </p:txBody>
      </p:sp>
      <p:pic>
        <p:nvPicPr>
          <p:cNvPr id="5" name="Рисунок 4" descr="1476519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643050"/>
            <a:ext cx="5697181" cy="455774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Вывод: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руки необходимо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мыть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Рисунок 5" descr="e50gVo3hsTo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214290"/>
            <a:ext cx="3683526" cy="642942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b9bc0d120bf4e33ecf4f1f58e70232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2428868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69310451_1295166253_6d9e34e344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00230" y="-785842"/>
            <a:ext cx="6858000" cy="6858000"/>
          </a:xfrm>
          <a:prstGeom prst="rect">
            <a:avLst/>
          </a:prstGeom>
        </p:spPr>
      </p:pic>
      <p:pic>
        <p:nvPicPr>
          <p:cNvPr id="3074" name="Picture 2" descr="https://avatars.mds.yandex.net/get-mpic/4923482/img_id9026607562776483327.jpeg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7752687" cy="57700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869231_1292344697_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12" y="0"/>
            <a:ext cx="5429288" cy="6803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764704"/>
            <a:ext cx="52218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Я открыла вам секреты,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Как здоровье сохранить.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Выполняйте все советы,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И легко вам будет жить! 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1785926"/>
            <a:ext cx="7143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0" y="5300663"/>
            <a:ext cx="8064500" cy="12969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Жила была девочка, которая очень не любила умываться и мыть руки. </a:t>
            </a:r>
          </a:p>
        </p:txBody>
      </p:sp>
      <p:pic>
        <p:nvPicPr>
          <p:cNvPr id="5" name="Рисунок 4" descr="480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785794"/>
            <a:ext cx="6700443" cy="4193173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785225" cy="51419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Вот однажды придя домой с улицы на её грязных ладошках поселились злые и вредные микробы, которые думали, что останутся здесь и были очень рады этому.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9" name="Picture 4" descr="610417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15888"/>
            <a:ext cx="5472113" cy="5256212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852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Лежат они себе и думают: «Как хорошо, что на свете есть грязнули».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6" name="Рисунок 5" descr="microbs_01-mo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14290"/>
            <a:ext cx="7080085" cy="464347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371600" y="1600200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стало микробам раздолье. </a:t>
            </a:r>
          </a:p>
        </p:txBody>
      </p:sp>
      <p:pic>
        <p:nvPicPr>
          <p:cNvPr id="8" name="Рисунок 7" descr="Микроб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3938358" cy="4088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set-cartoon-microbes-228404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785794"/>
            <a:ext cx="4143404" cy="414340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Микро фото микробов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8529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на руки можно попасть, и в рот человеку, а там уж и до болезней рукой подать!</a:t>
            </a:r>
          </a:p>
        </p:txBody>
      </p:sp>
      <p:pic>
        <p:nvPicPr>
          <p:cNvPr id="6" name="Рисунок 5" descr="mikrobi_pod_mikroskopom.orig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85852" y="500042"/>
            <a:ext cx="6596077" cy="428628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Чем грязнее, тем им было приятнее, и тем больше их становится. </a:t>
            </a: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928934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bacterii-300x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000372"/>
            <a:ext cx="3387099" cy="246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11014_110548_23233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14290"/>
            <a:ext cx="4643470" cy="254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114"/>
            <a:ext cx="5601650" cy="5601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602956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Вечером у девочки разболелся живот.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8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3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3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очью девочке приснился сон о том, как маленькие микробы стали большими, а избавится от них можно было только с помощью волшебных цветных кубиков под названием «мыло».</a:t>
            </a:r>
          </a:p>
        </p:txBody>
      </p:sp>
      <p:pic>
        <p:nvPicPr>
          <p:cNvPr id="6" name="Рисунок 5" descr="91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571480"/>
            <a:ext cx="6502011" cy="4000528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48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Тема Office</vt:lpstr>
      <vt:lpstr>       Сказка про грязные руки</vt:lpstr>
      <vt:lpstr>Презентация PowerPoint</vt:lpstr>
      <vt:lpstr>Презентация PowerPoint</vt:lpstr>
      <vt:lpstr>Презентация PowerPoint</vt:lpstr>
      <vt:lpstr>Презентация PowerPoint</vt:lpstr>
      <vt:lpstr>Микро фото микробов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«Когда же надо мыть руки?»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Грязные руки</dc:title>
  <dc:creator>UserXP</dc:creator>
  <cp:lastModifiedBy>Библиотека</cp:lastModifiedBy>
  <cp:revision>97</cp:revision>
  <dcterms:created xsi:type="dcterms:W3CDTF">2013-10-27T15:46:57Z</dcterms:created>
  <dcterms:modified xsi:type="dcterms:W3CDTF">2023-10-09T10:13:06Z</dcterms:modified>
</cp:coreProperties>
</file>