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2" r:id="rId5"/>
    <p:sldId id="258" r:id="rId6"/>
    <p:sldId id="269" r:id="rId7"/>
    <p:sldId id="259" r:id="rId8"/>
    <p:sldId id="271" r:id="rId9"/>
    <p:sldId id="275" r:id="rId10"/>
    <p:sldId id="272" r:id="rId11"/>
    <p:sldId id="261" r:id="rId12"/>
    <p:sldId id="274" r:id="rId13"/>
    <p:sldId id="273" r:id="rId14"/>
    <p:sldId id="26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14A1A4-D355-4B32-AE69-2D341394F43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66EA0C-F6DE-4FB1-BA93-8039DD29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microsoft.com/office/2007/relationships/media" Target="../media/media3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996952"/>
            <a:ext cx="7344815" cy="29377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Логоритмическое</a:t>
            </a:r>
            <a:r>
              <a:rPr lang="ru-RU" sz="2400" b="1" dirty="0" smtClean="0">
                <a:solidFill>
                  <a:srgbClr val="0070C0"/>
                </a:solidFill>
              </a:rPr>
              <a:t> занятие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для детей с нарушением речи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(подготовительная группа)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учитель-логопед Жданова Н.С.</a:t>
            </a:r>
          </a:p>
          <a:p>
            <a:pPr algn="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музыкальный руководитель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Штро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Е.В.</a:t>
            </a:r>
          </a:p>
          <a:p>
            <a:pPr algn="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i="1" dirty="0">
                <a:solidFill>
                  <a:srgbClr val="002060"/>
                </a:solidFill>
              </a:rPr>
              <a:t>МБДОУ детский сад «Теремок»</a:t>
            </a:r>
            <a:r>
              <a:rPr lang="ru-RU" i="1" dirty="0">
                <a:solidFill>
                  <a:srgbClr val="00B050"/>
                </a:solidFill>
              </a:rPr>
              <a:t/>
            </a:r>
            <a:br>
              <a:rPr lang="ru-RU" i="1" dirty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/>
            </a:r>
            <a:br>
              <a:rPr lang="ru-RU" i="1" dirty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«Дл</a:t>
            </a:r>
            <a:r>
              <a:rPr lang="ru-RU" b="1" i="1" dirty="0" smtClean="0">
                <a:solidFill>
                  <a:srgbClr val="FF0000"/>
                </a:solidFill>
              </a:rPr>
              <a:t>я</a:t>
            </a:r>
            <a:r>
              <a:rPr lang="ru-RU" b="1" i="1" dirty="0" smtClean="0">
                <a:solidFill>
                  <a:srgbClr val="00B050"/>
                </a:solidFill>
              </a:rPr>
              <a:t> м</a:t>
            </a:r>
            <a:r>
              <a:rPr lang="ru-RU" b="1" i="1" dirty="0" smtClean="0">
                <a:solidFill>
                  <a:srgbClr val="FF0000"/>
                </a:solidFill>
              </a:rPr>
              <a:t>а</a:t>
            </a:r>
            <a:r>
              <a:rPr lang="ru-RU" b="1" i="1" dirty="0" smtClean="0">
                <a:solidFill>
                  <a:srgbClr val="00B050"/>
                </a:solidFill>
              </a:rPr>
              <a:t>м</a:t>
            </a:r>
            <a:r>
              <a:rPr lang="ru-RU" b="1" i="1" dirty="0" smtClean="0">
                <a:solidFill>
                  <a:srgbClr val="FF0000"/>
                </a:solidFill>
              </a:rPr>
              <a:t>ы </a:t>
            </a:r>
            <a:r>
              <a:rPr lang="ru-RU" i="1" dirty="0" smtClean="0">
                <a:solidFill>
                  <a:srgbClr val="00B050"/>
                </a:solidFill>
              </a:rPr>
              <a:t>м</a:t>
            </a:r>
            <a:r>
              <a:rPr lang="ru-RU" i="1" dirty="0" smtClean="0">
                <a:solidFill>
                  <a:srgbClr val="FF0000"/>
                </a:solidFill>
              </a:rPr>
              <a:t>оей</a:t>
            </a:r>
            <a:r>
              <a:rPr lang="ru-RU" i="1" dirty="0" smtClean="0">
                <a:solidFill>
                  <a:srgbClr val="00B050"/>
                </a:solidFill>
              </a:rPr>
              <a:t> б</a:t>
            </a:r>
            <a:r>
              <a:rPr lang="ru-RU" i="1" dirty="0" smtClean="0">
                <a:solidFill>
                  <a:srgbClr val="FF0000"/>
                </a:solidFill>
              </a:rPr>
              <a:t>у</a:t>
            </a:r>
            <a:r>
              <a:rPr lang="ru-RU" i="1" dirty="0" smtClean="0">
                <a:solidFill>
                  <a:srgbClr val="00B050"/>
                </a:solidFill>
              </a:rPr>
              <a:t>к</a:t>
            </a:r>
            <a:r>
              <a:rPr lang="ru-RU" i="1" dirty="0" smtClean="0">
                <a:solidFill>
                  <a:srgbClr val="FF0000"/>
                </a:solidFill>
              </a:rPr>
              <a:t>е</a:t>
            </a:r>
            <a:r>
              <a:rPr lang="ru-RU" i="1" dirty="0" smtClean="0">
                <a:solidFill>
                  <a:srgbClr val="00B050"/>
                </a:solidFill>
              </a:rPr>
              <a:t>т</a:t>
            </a:r>
            <a:r>
              <a:rPr lang="ru-RU" i="1" dirty="0" smtClean="0">
                <a:solidFill>
                  <a:srgbClr val="00B050"/>
                </a:solidFill>
              </a:rPr>
              <a:t>»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6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0"/>
            <a:ext cx="684076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волшебств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70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509120"/>
            <a:ext cx="7406208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танция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«Семейная»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552"/>
            <a:ext cx="8784976" cy="4498567"/>
          </a:xfrm>
        </p:spPr>
      </p:pic>
    </p:spTree>
    <p:extLst>
      <p:ext uri="{BB962C8B-B14F-4D97-AF65-F5344CB8AC3E}">
        <p14:creationId xmlns:p14="http://schemas.microsoft.com/office/powerpoint/2010/main" xmlns="" val="8781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2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0"/>
            <a:ext cx="684076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волшебств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47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9" y="1124744"/>
            <a:ext cx="3925049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160" b="95911" l="3009" r="961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850" y="984028"/>
            <a:ext cx="4223297" cy="4593961"/>
          </a:xfrm>
          <a:prstGeom prst="rect">
            <a:avLst/>
          </a:prstGeom>
        </p:spPr>
      </p:pic>
      <p:pic>
        <p:nvPicPr>
          <p:cNvPr id="4" name="ИА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144232">
            <a:off x="6692455" y="5312262"/>
            <a:ext cx="277176" cy="2184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3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17" b="995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72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слик ИА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437112"/>
            <a:ext cx="7776864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танция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«ВЕСЁЛЫЙ  ЯЗЫЧОК»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17" y="116632"/>
            <a:ext cx="9152517" cy="4176464"/>
          </a:xfrm>
        </p:spPr>
      </p:pic>
    </p:spTree>
    <p:extLst>
      <p:ext uri="{BB962C8B-B14F-4D97-AF65-F5344CB8AC3E}">
        <p14:creationId xmlns:p14="http://schemas.microsoft.com/office/powerpoint/2010/main" xmlns="" val="28892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0"/>
            <a:ext cx="684076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волшебств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30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97152"/>
            <a:ext cx="755022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станция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«ЛОВКИЕ  ПАЛЬЧИКИ</a:t>
            </a:r>
            <a:r>
              <a:rPr lang="ru-RU" sz="4000" i="1" dirty="0" smtClean="0">
                <a:solidFill>
                  <a:srgbClr val="FF0000"/>
                </a:solidFill>
              </a:rPr>
              <a:t>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863"/>
            <a:ext cx="8352928" cy="4857297"/>
          </a:xfrm>
          <a:solidFill>
            <a:schemeClr val="bg2">
              <a:lumMod val="9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755576" y="4581128"/>
            <a:ext cx="73448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0"/>
            <a:ext cx="684076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волшебств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80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848872" cy="186514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танция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«Спортивная»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0"/>
            <a:ext cx="7776864" cy="4437112"/>
          </a:xfrm>
        </p:spPr>
      </p:pic>
    </p:spTree>
    <p:extLst>
      <p:ext uri="{BB962C8B-B14F-4D97-AF65-F5344CB8AC3E}">
        <p14:creationId xmlns:p14="http://schemas.microsoft.com/office/powerpoint/2010/main" xmlns="" val="18933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0"/>
            <a:ext cx="684076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волшебств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42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8092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танция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Чистоговорки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5184"/>
          </a:xfrm>
        </p:spPr>
      </p:pic>
    </p:spTree>
    <p:extLst>
      <p:ext uri="{BB962C8B-B14F-4D97-AF65-F5344CB8AC3E}">
        <p14:creationId xmlns:p14="http://schemas.microsoft.com/office/powerpoint/2010/main" xmlns="" val="8209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</TotalTime>
  <Words>31</Words>
  <Application>Microsoft Office PowerPoint</Application>
  <PresentationFormat>Экран (4:3)</PresentationFormat>
  <Paragraphs>12</Paragraphs>
  <Slides>15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МБДОУ детский сад «Теремок»  «Для мамы моей букет»</vt:lpstr>
      <vt:lpstr>Слайд 2</vt:lpstr>
      <vt:lpstr>станция «ВЕСЁЛЫЙ  ЯЗЫЧОК»</vt:lpstr>
      <vt:lpstr>Слайд 4</vt:lpstr>
      <vt:lpstr>станция «ЛОВКИЕ  ПАЛЬЧИКИ»</vt:lpstr>
      <vt:lpstr>Слайд 6</vt:lpstr>
      <vt:lpstr>станция «Спортивная»</vt:lpstr>
      <vt:lpstr>Слайд 8</vt:lpstr>
      <vt:lpstr>станция «Чистоговорки»</vt:lpstr>
      <vt:lpstr>Слайд 10</vt:lpstr>
      <vt:lpstr>станция «Семейная»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«Букет для мамы»</dc:title>
  <dc:creator>muz</dc:creator>
  <cp:lastModifiedBy>tl</cp:lastModifiedBy>
  <cp:revision>19</cp:revision>
  <dcterms:created xsi:type="dcterms:W3CDTF">2022-11-24T07:45:06Z</dcterms:created>
  <dcterms:modified xsi:type="dcterms:W3CDTF">2023-11-22T05:43:10Z</dcterms:modified>
</cp:coreProperties>
</file>