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99CC"/>
    <a:srgbClr val="CCFFCC"/>
    <a:srgbClr val="99FF99"/>
    <a:srgbClr val="FFCC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5D78F-3B73-48DD-AAE2-63477B9DB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20FFDB-58BA-49ED-9BBF-95710D211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43F55-ED87-40CD-94F2-B91232FF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9630B0-7065-4B51-A114-E730B735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885D4-2EB0-4A40-A59C-2DE5F333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1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7F060-46E4-484A-B7F1-26AC2B8D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9EE0F3-9352-4998-A46B-0764D720A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72108-7034-4573-A079-571634B2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FE364-4358-4DD6-8071-3B3B0163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8EFA0-598E-4820-9893-EFE3D5C6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2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991EB6-6B22-4D1C-85BD-B9E527B76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646C-1C1C-4294-8814-327BE2F10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20FB6-919E-44A4-9BB9-86F24879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D7C6A-06E8-4E87-9604-B4D86031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EB7F0-9914-458C-AAC8-3B4DE5DE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28FBA-8C38-49AF-9069-57B33CE9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BC730-525E-4F34-8359-50965E97E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753A9-3CCB-436F-B3E2-5A0E46BB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2D6A9-5C60-4069-BE39-D5D0CA74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E3F30-B29D-4814-AC58-CD5D8B0A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5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3EC12-0454-4BBA-9513-AB7B2767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6E6E51-4C9A-4A7C-832C-07F8AD90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F1A13-362C-429C-81A6-7919420C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5759D-734D-48D3-AD00-D48DB3DD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4B666-0499-4E70-979B-0AD37345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1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52DC0-37D4-43A1-858A-24D085EF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EE0643-80C1-4AE2-9825-10F34CF83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176418-C8AF-4FFA-983D-B252B6040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94603D-76AE-419B-8FA8-17EE2440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1B8EAE-3743-4736-B2F7-7426A1F0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6988E9-7F3B-45D2-A1CC-6C9BD8BF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4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60DB-A888-4D85-8BE4-7F470CA1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C947C7-DCE8-4DAE-860B-A5AC35970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A8676-B1D4-4605-BA96-C3E489AC6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66DD72-18C5-496E-ADC6-CFC88F7C3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456A65-95BC-4AFA-A7D7-1C9624697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3FCB0F-9B20-496E-BEDA-7BEACCE3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647D15-182E-44B6-A9E5-8283BFAD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2FCA4D-8D6B-4581-AF34-E14D8210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2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B414C-350C-4CE4-AD57-958B8828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2C670A-F76E-4DB4-AF37-D4C59D59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FD17B4-A035-4A7C-AB4D-3F726444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7A3006-6989-4AFA-85A7-870FA2E0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5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E2BC1B-94AE-44AC-958E-CD6485F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A7F06C-468B-47C4-AFD2-97F7EEA8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33ACF5-EB77-42DE-85B1-A3E4F47C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1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9E106-4677-4F3D-B977-E24608CF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4FF547-B84C-4D63-9948-FE7BCE668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BD2E6E-017B-4119-B130-E9FEE7215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10791-231D-4D36-BF19-DB38A3F1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465DC4-BDDF-4162-9AC0-A3135CDA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794E05-D402-467C-B3B2-0917C1A7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91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9FBE3-D2A4-4F65-957E-E3535FDC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F7CB63-C24E-4E6F-A54A-AE9B8D05A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C5040-88E4-4F43-AAB7-D1E261D29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303DE8-A766-4BB1-A8A8-D0A0C7DA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7C3E27-39F8-4DC2-BC39-D0D296E9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115C5B-AEE7-4AD5-ACBE-C7AFDBE8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9ADAB-624B-4ABC-B906-DA4614A7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91D9C-E091-490E-8A8D-034888560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6E904F-B571-47B0-89AB-4A52A7AA9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D68B0-C076-47FD-97E5-7AF1380982AB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5F7E9-77A7-4C98-B32F-7062C950D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5DC72-250A-41C6-AAA5-85669911B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6A5EA-646D-43F9-A664-1925E0917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5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10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D19A6-AF52-4C02-B9AA-BED3FC52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868"/>
            <a:ext cx="10515600" cy="1500188"/>
          </a:xfrm>
        </p:spPr>
        <p:txBody>
          <a:bodyPr>
            <a:prstTxWarp prst="textChevronInverted">
              <a:avLst/>
            </a:prstTxWarp>
          </a:bodyPr>
          <a:lstStyle/>
          <a:p>
            <a:pPr algn="ctr"/>
            <a:r>
              <a:rPr lang="ru-RU" dirty="0">
                <a:ln w="0">
                  <a:solidFill>
                    <a:srgbClr val="FF66CC"/>
                  </a:solidFill>
                </a:ln>
                <a:solidFill>
                  <a:srgbClr val="CC6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ЗВУК и БУКВА Э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B9C3BE-1C6B-40F2-92B1-9B9BB48E9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030" y="6041073"/>
            <a:ext cx="10515600" cy="6911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Учитель-логопед: Дорофеева И.А.</a:t>
            </a:r>
          </a:p>
        </p:txBody>
      </p:sp>
    </p:spTree>
    <p:extLst>
      <p:ext uri="{BB962C8B-B14F-4D97-AF65-F5344CB8AC3E}">
        <p14:creationId xmlns:p14="http://schemas.microsoft.com/office/powerpoint/2010/main" val="43435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5FE1E-A9F2-45C2-9656-DE272A1A0057}"/>
              </a:ext>
            </a:extLst>
          </p:cNvPr>
          <p:cNvSpPr txBox="1"/>
          <p:nvPr/>
        </p:nvSpPr>
        <p:spPr>
          <a:xfrm>
            <a:off x="5152073" y="215384"/>
            <a:ext cx="2288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Собери букву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2BAC9B-663A-436D-956C-871E84E6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2" t="5934" r="5604" b="2909"/>
          <a:stretch/>
        </p:blipFill>
        <p:spPr>
          <a:xfrm>
            <a:off x="8994300" y="215384"/>
            <a:ext cx="2767170" cy="3222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318BC-17BE-4627-8949-D132DC777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5" y="23306"/>
            <a:ext cx="3152659" cy="33142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BA298E-B505-4FCB-A68D-4E5DA6BD9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20" y="1657127"/>
            <a:ext cx="2946720" cy="37546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9D34EA-1D71-4E44-8769-D30C3EA58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3750" l="23000" r="77500">
                        <a14:foregroundMark x1="47250" y1="6500" x2="47250" y2="6500"/>
                        <a14:foregroundMark x1="23000" y1="19000" x2="23000" y2="19000"/>
                        <a14:foregroundMark x1="76000" y1="27250" x2="75000" y2="29000"/>
                        <a14:foregroundMark x1="77500" y1="37000" x2="77500" y2="37000"/>
                        <a14:foregroundMark x1="64250" y1="35500" x2="64250" y2="35500"/>
                        <a14:foregroundMark x1="65000" y1="88750" x2="65000" y2="88750"/>
                        <a14:foregroundMark x1="56500" y1="93000" x2="56250" y2="93000"/>
                        <a14:foregroundMark x1="50750" y1="93750" x2="50750" y2="93750"/>
                      </a14:backgroundRemoval>
                    </a14:imgEffect>
                  </a14:imgLayer>
                </a14:imgProps>
              </a:ext>
            </a:extLst>
          </a:blip>
          <a:srcRect l="19525" t="4088" r="20400" b="3512"/>
          <a:stretch/>
        </p:blipFill>
        <p:spPr>
          <a:xfrm>
            <a:off x="2143042" y="3429000"/>
            <a:ext cx="2288858" cy="3520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332852-F905-4FF2-9467-C0711FA7CC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56" b="76944" l="27292" r="74375">
                        <a14:foregroundMark x1="55625" y1="18611" x2="55625" y2="18611"/>
                        <a14:foregroundMark x1="27292" y1="35000" x2="27292" y2="35000"/>
                        <a14:foregroundMark x1="74375" y1="50556" x2="74375" y2="50556"/>
                        <a14:foregroundMark x1="52292" y1="76944" x2="52292" y2="76944"/>
                        <a14:backgroundMark x1="44167" y1="51389" x2="44167" y2="51389"/>
                        <a14:backgroundMark x1="56875" y1="40000" x2="46042" y2="40278"/>
                        <a14:backgroundMark x1="46042" y1="40278" x2="41250" y2="45000"/>
                        <a14:backgroundMark x1="56667" y1="55833" x2="39792" y2="51389"/>
                      </a14:backgroundRemoval>
                    </a14:imgEffect>
                  </a14:imgLayer>
                </a14:imgProps>
              </a:ext>
            </a:extLst>
          </a:blip>
          <a:srcRect l="24167" t="18333" r="23605" b="19334"/>
          <a:stretch/>
        </p:blipFill>
        <p:spPr>
          <a:xfrm>
            <a:off x="7760102" y="3862894"/>
            <a:ext cx="3217942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D7C30A-542A-41A4-91CF-F6763812D5F0}"/>
              </a:ext>
            </a:extLst>
          </p:cNvPr>
          <p:cNvSpPr/>
          <p:nvPr/>
        </p:nvSpPr>
        <p:spPr>
          <a:xfrm>
            <a:off x="1434369" y="233708"/>
            <a:ext cx="9349740" cy="60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Вспомни и назови слова, которые начинаются на звук Э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5B371-499E-4A95-BBE0-AF9EA18A2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2" t="7408" r="8152" b="13595"/>
          <a:stretch/>
        </p:blipFill>
        <p:spPr>
          <a:xfrm rot="17579817" flipH="1">
            <a:off x="9504580" y="-367"/>
            <a:ext cx="2268038" cy="18859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37E53-4FFB-4A3E-9FC4-51F97E26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731" y="679146"/>
            <a:ext cx="2826827" cy="3431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C3855-E00A-4F58-A29B-33E10550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122" y="3429000"/>
            <a:ext cx="3206774" cy="3353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AF0AF9-C2BF-4A9A-9467-42168910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3643" y="166711"/>
            <a:ext cx="2155371" cy="1371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369F9-787B-4924-B493-9CEC7C30B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975" y="1128226"/>
            <a:ext cx="1646063" cy="3121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509808-9CAD-45C5-8F3A-7678F1E77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27532" y="3223613"/>
            <a:ext cx="3664468" cy="3634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97DC04-0439-4F97-BEB5-4260C21F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373" y="2881908"/>
            <a:ext cx="2616437" cy="38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DD54E-66AA-43E6-A37D-3E2B1349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457450"/>
            <a:ext cx="10515600" cy="1531303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pPr algn="ctr"/>
            <a:r>
              <a:rPr lang="ru-RU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423356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9B7FF2-E0BD-4DEE-AA06-8ACBCDC52E56}"/>
              </a:ext>
            </a:extLst>
          </p:cNvPr>
          <p:cNvSpPr/>
          <p:nvPr/>
        </p:nvSpPr>
        <p:spPr>
          <a:xfrm>
            <a:off x="7852410" y="125730"/>
            <a:ext cx="4126230" cy="1531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Эта лесенка такая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Нас сама в метро катает.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Вверх и вниз людей везет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Никогда не устает.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F62CB6-BF5A-4EDA-8A52-49A75CE5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95148" l="6085" r="94974">
                        <a14:foregroundMark x1="83069" y1="8228" x2="83069" y2="8228"/>
                        <a14:foregroundMark x1="78571" y1="3586" x2="78571" y2="3586"/>
                        <a14:foregroundMark x1="76984" y1="211" x2="76984" y2="211"/>
                        <a14:foregroundMark x1="90212" y1="25949" x2="90741" y2="26793"/>
                        <a14:foregroundMark x1="94974" y1="13924" x2="94180" y2="16878"/>
                        <a14:foregroundMark x1="60847" y1="89662" x2="61111" y2="91350"/>
                        <a14:foregroundMark x1="59524" y1="95148" x2="59259" y2="95148"/>
                        <a14:foregroundMark x1="10317" y1="78059" x2="10847" y2="78692"/>
                        <a14:foregroundMark x1="6085" y1="80169" x2="6085" y2="8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6596" y="1455858"/>
            <a:ext cx="3362044" cy="421589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4BC8C9-2B82-4960-8B81-510050226653}"/>
              </a:ext>
            </a:extLst>
          </p:cNvPr>
          <p:cNvSpPr/>
          <p:nvPr/>
        </p:nvSpPr>
        <p:spPr>
          <a:xfrm>
            <a:off x="80010" y="125730"/>
            <a:ext cx="4126230" cy="177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На ножке, в бумажке,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 шоколадной рубашке,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 руки просится само.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Что же это?....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401A4E-C25A-4FB0-AAE5-7BFC59AEC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5385" l="5660" r="90566">
                        <a14:foregroundMark x1="54717" y1="8462" x2="54717" y2="8462"/>
                        <a14:foregroundMark x1="49686" y1="3846" x2="49686" y2="3846"/>
                        <a14:foregroundMark x1="7547" y1="18462" x2="7547" y2="18462"/>
                        <a14:foregroundMark x1="66038" y1="91538" x2="66038" y2="91538"/>
                        <a14:foregroundMark x1="69182" y1="95385" x2="69182" y2="95385"/>
                        <a14:foregroundMark x1="90566" y1="52308" x2="90566" y2="5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15430">
            <a:off x="5070506" y="220474"/>
            <a:ext cx="2050986" cy="33538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7A6453-0414-4E14-9964-AD6C4C6B5B92}"/>
              </a:ext>
            </a:extLst>
          </p:cNvPr>
          <p:cNvSpPr/>
          <p:nvPr/>
        </p:nvSpPr>
        <p:spPr>
          <a:xfrm>
            <a:off x="4976388" y="5155048"/>
            <a:ext cx="4003627" cy="1773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Есть на свете чудная лопата –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На колесах, крива и горбата.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Но копать начинает она,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Сто лопат заменяет она.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A5BBB6-10A4-444B-94D7-EEBF371F1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" b="94068" l="3586" r="96414">
                        <a14:foregroundMark x1="19620" y1="10452" x2="19620" y2="10452"/>
                        <a14:foregroundMark x1="18354" y1="7062" x2="18354" y2="7062"/>
                        <a14:foregroundMark x1="18354" y1="6215" x2="18354" y2="6215"/>
                        <a14:foregroundMark x1="20042" y1="2260" x2="20042" y2="2260"/>
                        <a14:foregroundMark x1="8439" y1="33898" x2="8439" y2="33898"/>
                        <a14:foregroundMark x1="9283" y1="39831" x2="7384" y2="44350"/>
                        <a14:foregroundMark x1="6751" y1="57062" x2="5274" y2="62429"/>
                        <a14:foregroundMark x1="59283" y1="89266" x2="67511" y2="83333"/>
                        <a14:foregroundMark x1="67511" y1="83333" x2="80802" y2="84746"/>
                        <a14:foregroundMark x1="92405" y1="65254" x2="91772" y2="74859"/>
                        <a14:foregroundMark x1="96203" y1="72316" x2="96414" y2="77119"/>
                        <a14:foregroundMark x1="60759" y1="94068" x2="93882" y2="89831"/>
                        <a14:foregroundMark x1="74051" y1="57910" x2="72363" y2="62712"/>
                        <a14:foregroundMark x1="81013" y1="59322" x2="81435" y2="58192"/>
                        <a14:foregroundMark x1="3586" y1="60169" x2="3586" y2="61017"/>
                        <a14:foregroundMark x1="40928" y1="16384" x2="40928" y2="16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2642107"/>
            <a:ext cx="5213801" cy="42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50D5-7872-425A-8106-D059BFF0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" y="246298"/>
            <a:ext cx="4213860" cy="118935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-Э-э-э поём с открытым ртом,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Язычок увидим в нём.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823F8-D68F-4065-8DF3-85DB128F03C9}"/>
              </a:ext>
            </a:extLst>
          </p:cNvPr>
          <p:cNvSpPr txBox="1"/>
          <p:nvPr/>
        </p:nvSpPr>
        <p:spPr>
          <a:xfrm>
            <a:off x="110490" y="1188527"/>
            <a:ext cx="86982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Когда звук Э пел свою любимую песенку, то губки делал лодочкой, вот так. Покажите. </a:t>
            </a:r>
            <a:br>
              <a:rPr lang="ru-RU" sz="2400" dirty="0"/>
            </a:br>
            <a:r>
              <a:rPr lang="ru-RU" sz="2400" dirty="0"/>
              <a:t>И был у него звонкий голос и песенка получалась громкая, протяжная: «</a:t>
            </a:r>
            <a:r>
              <a:rPr lang="ru-RU" sz="2400" dirty="0" err="1"/>
              <a:t>Эээээээ</a:t>
            </a:r>
            <a:r>
              <a:rPr lang="ru-RU" sz="2400" dirty="0"/>
              <a:t>, </a:t>
            </a:r>
            <a:r>
              <a:rPr lang="ru-RU" sz="2400" dirty="0" err="1"/>
              <a:t>ээээээ</a:t>
            </a:r>
            <a:r>
              <a:rPr lang="ru-RU" sz="2400" dirty="0"/>
              <a:t>…», как будто бы что-то тебе отвечает..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8972B-2564-4DB7-9A9F-054B01351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3127519"/>
            <a:ext cx="3584759" cy="3211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AB2EE-4055-48DE-8FC6-8ACEF4AF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080" y="3033251"/>
            <a:ext cx="4249280" cy="3127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563369-171C-4F95-9E3D-AA012B7A7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071" y="612405"/>
            <a:ext cx="176189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D9908B-4070-47DB-B490-49D459C5BDB1}"/>
              </a:ext>
            </a:extLst>
          </p:cNvPr>
          <p:cNvSpPr/>
          <p:nvPr/>
        </p:nvSpPr>
        <p:spPr>
          <a:xfrm>
            <a:off x="4606290" y="217170"/>
            <a:ext cx="548640" cy="52578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783523-D45B-49F4-B495-FAEE5A29DA31}"/>
              </a:ext>
            </a:extLst>
          </p:cNvPr>
          <p:cNvSpPr/>
          <p:nvPr/>
        </p:nvSpPr>
        <p:spPr>
          <a:xfrm>
            <a:off x="5154930" y="217170"/>
            <a:ext cx="548640" cy="5257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9DDC3A-A12B-481D-9C4E-AC65B72635B4}"/>
              </a:ext>
            </a:extLst>
          </p:cNvPr>
          <p:cNvSpPr/>
          <p:nvPr/>
        </p:nvSpPr>
        <p:spPr>
          <a:xfrm>
            <a:off x="5703570" y="217170"/>
            <a:ext cx="582930" cy="5257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03B92A-08B5-48F4-B017-16AB0BCFE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1" t="22107" r="5796" b="17338"/>
          <a:stretch/>
        </p:blipFill>
        <p:spPr>
          <a:xfrm rot="4666589">
            <a:off x="6627682" y="1752456"/>
            <a:ext cx="2217420" cy="14401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C9FAC-57D4-4069-B9C4-2949BB7DE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2" y="85983"/>
            <a:ext cx="1644503" cy="31205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A84F6C-9F3B-4396-9B38-BDB715E1C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82" y="3287739"/>
            <a:ext cx="3338418" cy="3423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5BE4A9-29F7-4A65-85E0-1FF649E1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307" y="3533245"/>
            <a:ext cx="2822693" cy="3426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8704D-229E-4E73-BF9E-C22C2DDA9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661" y="3287739"/>
            <a:ext cx="3200677" cy="33530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540C7B-6C60-47AA-A3EF-5DF3F87CD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8515" y="217170"/>
            <a:ext cx="2032741" cy="2989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BF6CC6-CBAC-4764-8322-B14270635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658" y="1422461"/>
            <a:ext cx="206672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FDC6E3-B536-4DE5-A442-E8FFDFA56B1A}"/>
              </a:ext>
            </a:extLst>
          </p:cNvPr>
          <p:cNvSpPr txBox="1"/>
          <p:nvPr/>
        </p:nvSpPr>
        <p:spPr>
          <a:xfrm>
            <a:off x="2372678" y="203954"/>
            <a:ext cx="840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Назови только те предметы, которые начинаются на звук Э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CA8CC-F218-4560-B94F-3DFE7D689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04" b="92453" l="2586" r="96983">
                        <a14:foregroundMark x1="92672" y1="50943" x2="92672" y2="50943"/>
                        <a14:foregroundMark x1="96983" y1="44340" x2="96983" y2="44340"/>
                        <a14:foregroundMark x1="48707" y1="92453" x2="49569" y2="90566"/>
                        <a14:foregroundMark x1="7328" y1="86792" x2="7328" y2="86792"/>
                        <a14:foregroundMark x1="3017" y1="90566" x2="3017" y2="90566"/>
                        <a14:foregroundMark x1="34052" y1="6604" x2="34052" y2="6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77033"/>
            <a:ext cx="3816198" cy="17436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1FA44-F98F-42BA-923C-9FDC037D4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7" b="96154" l="1804" r="97423">
                        <a14:foregroundMark x1="8247" y1="42308" x2="8247" y2="42308"/>
                        <a14:foregroundMark x1="4897" y1="28671" x2="4897" y2="28671"/>
                        <a14:foregroundMark x1="4897" y1="26573" x2="4897" y2="26573"/>
                        <a14:foregroundMark x1="7474" y1="30420" x2="7474" y2="30420"/>
                        <a14:foregroundMark x1="6186" y1="31119" x2="6186" y2="31119"/>
                        <a14:foregroundMark x1="5670" y1="28671" x2="4897" y2="26923"/>
                        <a14:foregroundMark x1="4124" y1="24126" x2="4124" y2="24126"/>
                        <a14:foregroundMark x1="2835" y1="16084" x2="2835" y2="16084"/>
                        <a14:foregroundMark x1="5155" y1="8042" x2="5155" y2="8042"/>
                        <a14:foregroundMark x1="4124" y1="5245" x2="4124" y2="5245"/>
                        <a14:foregroundMark x1="15722" y1="90559" x2="15722" y2="90559"/>
                        <a14:foregroundMark x1="6701" y1="96154" x2="7732" y2="94056"/>
                        <a14:foregroundMark x1="85052" y1="86713" x2="85052" y2="86713"/>
                        <a14:foregroundMark x1="85052" y1="87762" x2="86598" y2="85315"/>
                        <a14:foregroundMark x1="90464" y1="37063" x2="91237" y2="41958"/>
                        <a14:foregroundMark x1="96134" y1="69580" x2="96134" y2="69580"/>
                        <a14:foregroundMark x1="93299" y1="58741" x2="93299" y2="57343"/>
                        <a14:foregroundMark x1="90464" y1="50000" x2="91495" y2="55245"/>
                        <a14:foregroundMark x1="92526" y1="57343" x2="93299" y2="65734"/>
                        <a14:foregroundMark x1="96392" y1="73427" x2="97680" y2="76224"/>
                        <a14:foregroundMark x1="22165" y1="5594" x2="22165" y2="5594"/>
                        <a14:foregroundMark x1="12371" y1="4196" x2="12371" y2="4196"/>
                        <a14:foregroundMark x1="4381" y1="3497" x2="4381" y2="3497"/>
                        <a14:foregroundMark x1="4381" y1="28322" x2="4381" y2="28322"/>
                        <a14:foregroundMark x1="3093" y1="20280" x2="3093" y2="20280"/>
                        <a14:foregroundMark x1="2835" y1="24476" x2="2835" y2="24476"/>
                        <a14:foregroundMark x1="4381" y1="30420" x2="4381" y2="31818"/>
                        <a14:foregroundMark x1="1804" y1="26573" x2="2320" y2="25175"/>
                        <a14:backgroundMark x1="2320" y1="29021" x2="2320" y2="29021"/>
                        <a14:backgroundMark x1="1289" y1="20280" x2="1289" y2="202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9434" y="4118667"/>
            <a:ext cx="3712566" cy="27365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574F6E-AF3D-4607-B7C4-93146FF32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95833" l="3822" r="96497">
                        <a14:foregroundMark x1="55096" y1="7955" x2="55096" y2="7955"/>
                        <a14:foregroundMark x1="48089" y1="6061" x2="48089" y2="6061"/>
                        <a14:foregroundMark x1="47771" y1="1515" x2="47771" y2="1515"/>
                        <a14:foregroundMark x1="8599" y1="52652" x2="8599" y2="52652"/>
                        <a14:foregroundMark x1="7962" y1="46970" x2="10191" y2="39773"/>
                        <a14:foregroundMark x1="4140" y1="49621" x2="4140" y2="49621"/>
                        <a14:foregroundMark x1="22611" y1="92045" x2="23885" y2="92045"/>
                        <a14:foregroundMark x1="56688" y1="96212" x2="56688" y2="96212"/>
                        <a14:foregroundMark x1="94268" y1="59091" x2="96497" y2="57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912" y="979903"/>
            <a:ext cx="2652198" cy="22298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12B45E-7325-4588-A01D-266784B00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322" y="377117"/>
            <a:ext cx="2066723" cy="13717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F12491-E446-4A1B-A0BE-8027DD617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50" y="3793365"/>
            <a:ext cx="2985610" cy="3061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8F3E06-1AEB-40C9-9F3B-11F62CB0C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2968" y="3733826"/>
            <a:ext cx="1646063" cy="31214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6CFAE4-2E02-4EC6-B125-BCAF1E8043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55050">
            <a:off x="8642434" y="1866261"/>
            <a:ext cx="188382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57F48-ABDA-459B-BFC1-839B0539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99415"/>
            <a:ext cx="3265170" cy="83502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+mn-lt"/>
              </a:rPr>
              <a:t>Четвертый лишний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588DD5-3CCC-49D2-A81A-1531F863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9" y="2880479"/>
            <a:ext cx="3206774" cy="3353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187A81-143C-4FCB-843E-669FABC0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135" y="195685"/>
            <a:ext cx="2822693" cy="3426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FA139F-2A40-4B3C-843E-CD17902FB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473" y="1222949"/>
            <a:ext cx="2066723" cy="1371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CEC9F8-FD09-40F2-BC31-D1581226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93722" l="3704" r="93004">
                        <a14:foregroundMark x1="13580" y1="32735" x2="13580" y2="32735"/>
                        <a14:foregroundMark x1="4115" y1="44395" x2="6996" y2="42601"/>
                        <a14:foregroundMark x1="52675" y1="93722" x2="52675" y2="91031"/>
                        <a14:foregroundMark x1="65844" y1="4933" x2="65844" y2="4933"/>
                        <a14:foregroundMark x1="49794" y1="8520" x2="49794" y2="8520"/>
                        <a14:foregroundMark x1="38683" y1="10314" x2="38683" y2="10314"/>
                        <a14:foregroundMark x1="30041" y1="15247" x2="30041" y2="15247"/>
                        <a14:foregroundMark x1="33745" y1="12108" x2="33745" y2="12108"/>
                        <a14:foregroundMark x1="36626" y1="11211" x2="36626" y2="11211"/>
                        <a14:foregroundMark x1="91770" y1="32735" x2="93004" y2="33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341" y="3827674"/>
            <a:ext cx="2988628" cy="27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58D88D-DCEB-4C29-9BBC-2E1A8342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" b="89960" l="4498" r="93080">
                        <a14:foregroundMark x1="6574" y1="26908" x2="6574" y2="26908"/>
                        <a14:foregroundMark x1="29758" y1="4418" x2="30104" y2="4418"/>
                        <a14:foregroundMark x1="61592" y1="19277" x2="64360" y2="19277"/>
                        <a14:foregroundMark x1="42561" y1="89960" x2="42561" y2="89960"/>
                        <a14:foregroundMark x1="88581" y1="86747" x2="78201" y2="80723"/>
                        <a14:foregroundMark x1="76471" y1="71486" x2="76471" y2="71486"/>
                        <a14:foregroundMark x1="93080" y1="88353" x2="93080" y2="88353"/>
                        <a14:foregroundMark x1="62284" y1="85141" x2="66436" y2="77510"/>
                        <a14:foregroundMark x1="79585" y1="40964" x2="83045" y2="36546"/>
                        <a14:foregroundMark x1="80623" y1="48594" x2="85813" y2="29719"/>
                        <a14:foregroundMark x1="85813" y1="29719" x2="69204" y2="14859"/>
                        <a14:foregroundMark x1="69204" y1="14859" x2="67128" y2="17671"/>
                        <a14:foregroundMark x1="74048" y1="24096" x2="55709" y2="24096"/>
                        <a14:foregroundMark x1="55709" y1="24096" x2="50519" y2="26104"/>
                        <a14:foregroundMark x1="53979" y1="20482" x2="45329" y2="24900"/>
                        <a14:foregroundMark x1="4498" y1="33735" x2="4498" y2="33735"/>
                        <a14:foregroundMark x1="84775" y1="18876" x2="74394" y2="10843"/>
                        <a14:foregroundMark x1="85467" y1="21687" x2="83737" y2="42972"/>
                        <a14:foregroundMark x1="83737" y1="42972" x2="78201" y2="40161"/>
                        <a14:foregroundMark x1="75779" y1="27309" x2="74740" y2="47791"/>
                        <a14:foregroundMark x1="74740" y1="47791" x2="76817" y2="50602"/>
                        <a14:foregroundMark x1="88581" y1="22490" x2="87889" y2="42570"/>
                        <a14:foregroundMark x1="87889" y1="42570" x2="86505" y2="40964"/>
                        <a14:foregroundMark x1="74048" y1="48996" x2="76125" y2="54217"/>
                        <a14:foregroundMark x1="79931" y1="56225" x2="79239" y2="54618"/>
                        <a14:foregroundMark x1="47751" y1="29719" x2="47751" y2="29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519" y="2049229"/>
            <a:ext cx="3440429" cy="296424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C4EB04-2C40-45D0-AD23-09DD157BCC84}"/>
              </a:ext>
            </a:extLst>
          </p:cNvPr>
          <p:cNvSpPr/>
          <p:nvPr/>
        </p:nvSpPr>
        <p:spPr>
          <a:xfrm>
            <a:off x="4491990" y="240029"/>
            <a:ext cx="3440430" cy="19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Это Э -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 открытым ртом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 большущим языком.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Эта буква, буква Э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Нам она нужна везде.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647D6-980C-4E00-9F92-2E6C33876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61" l="952" r="97143">
                        <a14:foregroundMark x1="4444" y1="25956" x2="4444" y2="25956"/>
                        <a14:foregroundMark x1="3810" y1="23224" x2="4127" y2="22131"/>
                        <a14:foregroundMark x1="16508" y1="6011" x2="19048" y2="7104"/>
                        <a14:foregroundMark x1="39365" y1="2459" x2="43810" y2="3279"/>
                        <a14:foregroundMark x1="50159" y1="1093" x2="50159" y2="546"/>
                        <a14:foregroundMark x1="97460" y1="41530" x2="97460" y2="42896"/>
                        <a14:foregroundMark x1="94286" y1="48634" x2="94286" y2="48634"/>
                        <a14:foregroundMark x1="52381" y1="92350" x2="52381" y2="93716"/>
                        <a14:foregroundMark x1="48889" y1="98361" x2="48889" y2="98361"/>
                        <a14:foregroundMark x1="952" y1="71585" x2="2857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1957" y="240030"/>
            <a:ext cx="2931514" cy="34061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8C9A7A-D487-4EFA-855E-B864B6179935}"/>
              </a:ext>
            </a:extLst>
          </p:cNvPr>
          <p:cNvSpPr/>
          <p:nvPr/>
        </p:nvSpPr>
        <p:spPr>
          <a:xfrm>
            <a:off x="3999103" y="5267927"/>
            <a:ext cx="3771900" cy="1590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Рот разинув до ушей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Буква Э сказала: «Эй!»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- Эге-гей! – крикун кричит,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- Изо рта язык торчит.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BE1BFA-82DF-4134-9BE9-2C5F8D10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508732">
            <a:off x="9466440" y="3981523"/>
            <a:ext cx="2282146" cy="2749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AC4A8-B383-4898-895F-09859AB1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49875">
            <a:off x="463524" y="3943948"/>
            <a:ext cx="2423519" cy="26648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30A86A-E943-4527-A85D-E42FDA90FAA1}"/>
              </a:ext>
            </a:extLst>
          </p:cNvPr>
          <p:cNvSpPr/>
          <p:nvPr/>
        </p:nvSpPr>
        <p:spPr>
          <a:xfrm>
            <a:off x="181289" y="1202037"/>
            <a:ext cx="4146462" cy="19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Эта буковка, друзья,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Эхом отзывается!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Эй, Эй, Эй! Ты нас встречай!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Эхо нам скорее отдай!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33C418-5081-4337-A929-795B0BF59C11}"/>
              </a:ext>
            </a:extLst>
          </p:cNvPr>
          <p:cNvSpPr/>
          <p:nvPr/>
        </p:nvSpPr>
        <p:spPr>
          <a:xfrm>
            <a:off x="3649980" y="-51010"/>
            <a:ext cx="4149090" cy="209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Эскимосам эскимос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Эскимо в кармане нес…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Эскимосы теперь знают: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Эскимо в кармане тает!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2C66E-556E-45F8-9814-ABC0EA65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18" y="44369"/>
            <a:ext cx="4728210" cy="5739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6C7E8-6353-4E03-B034-B3E92687E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4306" l="35000" r="92813">
                        <a14:foregroundMark x1="53750" y1="35000" x2="54167" y2="35000"/>
                        <a14:foregroundMark x1="54479" y1="33889" x2="54479" y2="32639"/>
                        <a14:foregroundMark x1="55313" y1="24167" x2="55625" y2="21667"/>
                        <a14:foregroundMark x1="56667" y1="16806" x2="56667" y2="16806"/>
                        <a14:foregroundMark x1="59375" y1="12639" x2="60104" y2="11944"/>
                        <a14:foregroundMark x1="64479" y1="8333" x2="70000" y2="8333"/>
                        <a14:foregroundMark x1="70000" y1="8333" x2="74896" y2="10972"/>
                        <a14:foregroundMark x1="67708" y1="4444" x2="63750" y2="5972"/>
                        <a14:foregroundMark x1="92813" y1="71389" x2="92396" y2="71806"/>
                        <a14:foregroundMark x1="61250" y1="60833" x2="61146" y2="63333"/>
                        <a14:foregroundMark x1="64583" y1="90694" x2="68438" y2="92500"/>
                        <a14:foregroundMark x1="88750" y1="89028" x2="85729" y2="92500"/>
                        <a14:foregroundMark x1="83542" y1="94306" x2="83646" y2="94444"/>
                        <a14:foregroundMark x1="66875" y1="34861" x2="65833" y2="36389"/>
                        <a14:foregroundMark x1="35000" y1="89028" x2="35000" y2="89028"/>
                      </a14:backgroundRemoval>
                    </a14:imgEffect>
                  </a14:imgLayer>
                </a14:imgProps>
              </a:ext>
            </a:extLst>
          </a:blip>
          <a:srcRect l="48959" t="2334" r="3666"/>
          <a:stretch/>
        </p:blipFill>
        <p:spPr>
          <a:xfrm flipH="1">
            <a:off x="477452" y="206944"/>
            <a:ext cx="3454468" cy="55766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F93327-9B00-4656-91BA-94F9CA2FA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1" b="93621" l="81556" r="97889">
                        <a14:foregroundMark x1="89778" y1="6552" x2="89778" y2="6552"/>
                        <a14:foregroundMark x1="95000" y1="8448" x2="95000" y2="8448"/>
                        <a14:foregroundMark x1="91333" y1="3103" x2="91333" y2="3103"/>
                        <a14:foregroundMark x1="97444" y1="16897" x2="97444" y2="16897"/>
                        <a14:foregroundMark x1="91333" y1="93621" x2="90444" y2="93276"/>
                        <a14:foregroundMark x1="83556" y1="64310" x2="83556" y2="64310"/>
                        <a14:foregroundMark x1="82444" y1="61724" x2="82444" y2="61724"/>
                      </a14:backgroundRemoval>
                    </a14:imgEffect>
                  </a14:imgLayer>
                </a14:imgProps>
              </a:ext>
            </a:extLst>
          </a:blip>
          <a:srcRect l="79602"/>
          <a:stretch/>
        </p:blipFill>
        <p:spPr>
          <a:xfrm rot="6131800">
            <a:off x="3277425" y="3138831"/>
            <a:ext cx="1074928" cy="3396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ED2B89-FB51-49F7-92C1-E56A4FE48C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" b="94255" l="40394" r="59491">
                        <a14:foregroundMark x1="51968" y1="5745" x2="51968" y2="5745"/>
                        <a14:foregroundMark x1="52315" y1="94255" x2="52315" y2="94255"/>
                        <a14:foregroundMark x1="51273" y1="718" x2="51273" y2="718"/>
                        <a14:foregroundMark x1="40856" y1="36266" x2="40856" y2="36266"/>
                      </a14:backgroundRemoval>
                    </a14:imgEffect>
                  </a14:imgLayer>
                </a14:imgProps>
              </a:ext>
            </a:extLst>
          </a:blip>
          <a:srcRect l="38171" r="37830"/>
          <a:stretch/>
        </p:blipFill>
        <p:spPr>
          <a:xfrm rot="4932223">
            <a:off x="3299825" y="2442447"/>
            <a:ext cx="1264190" cy="33957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4F07AD-9EAE-49A2-BCFC-19F44C467F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8" b="94794" l="2315" r="57870">
                        <a14:foregroundMark x1="12731" y1="94794" x2="12731" y2="94794"/>
                        <a14:foregroundMark x1="13310" y1="4668" x2="13310" y2="4668"/>
                        <a14:foregroundMark x1="4282" y1="53860" x2="4282" y2="53860"/>
                        <a14:foregroundMark x1="47917" y1="46140" x2="47917" y2="46140"/>
                        <a14:foregroundMark x1="57870" y1="29264" x2="57870" y2="29264"/>
                      </a14:backgroundRemoval>
                    </a14:imgEffect>
                  </a14:imgLayer>
                </a14:imgProps>
              </a:ext>
            </a:extLst>
          </a:blip>
          <a:srcRect r="76000"/>
          <a:stretch/>
        </p:blipFill>
        <p:spPr>
          <a:xfrm rot="3029332">
            <a:off x="2778855" y="1731117"/>
            <a:ext cx="1264190" cy="3395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B287FB-53F4-4386-94EB-0F26E90B7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5" b="99268" l="2778" r="97889">
                        <a14:foregroundMark x1="29444" y1="4268" x2="29444" y2="4268"/>
                        <a14:foregroundMark x1="29778" y1="4268" x2="29778" y2="4268"/>
                        <a14:foregroundMark x1="91333" y1="80976" x2="91333" y2="80976"/>
                        <a14:foregroundMark x1="81333" y1="84878" x2="78111" y2="87317"/>
                        <a14:foregroundMark x1="75556" y1="88537" x2="68000" y2="92073"/>
                        <a14:foregroundMark x1="23333" y1="79390" x2="13556" y2="88049"/>
                        <a14:foregroundMark x1="2778" y1="90000" x2="6000" y2="90000"/>
                        <a14:foregroundMark x1="71889" y1="99512" x2="71889" y2="99512"/>
                        <a14:foregroundMark x1="44556" y1="98780" x2="44556" y2="98780"/>
                        <a14:foregroundMark x1="97889" y1="80122" x2="97889" y2="80122"/>
                        <a14:foregroundMark x1="30111" y1="3415" x2="30111" y2="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407" y="3648840"/>
            <a:ext cx="3172746" cy="28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CF7937-E8B4-4790-88BB-89A9E090A35B}"/>
              </a:ext>
            </a:extLst>
          </p:cNvPr>
          <p:cNvSpPr/>
          <p:nvPr/>
        </p:nvSpPr>
        <p:spPr>
          <a:xfrm>
            <a:off x="3512892" y="125730"/>
            <a:ext cx="3920490" cy="1074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На этажерке у Эли и Эры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 кремом эклеры.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0A445-8D4E-4454-A56A-C65B4697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945" y="1323599"/>
            <a:ext cx="2918532" cy="5534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A52513-D83E-48ED-8CEB-B4D6DBEAB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1834">
            <a:off x="5308641" y="1951068"/>
            <a:ext cx="1564537" cy="994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74A44B-5231-4926-AC05-BF0C5BBEF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07" y="4028944"/>
            <a:ext cx="1835055" cy="15241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C7044-E97A-4EBF-84CA-30F94803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684" y="5061388"/>
            <a:ext cx="1835055" cy="1524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916392-DEEB-4E56-ADE3-D2138351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130" y="2836084"/>
            <a:ext cx="1835055" cy="15241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81F5D-8DAC-47D5-BBAB-804AB4864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8000" l="34889" r="75778">
                        <a14:foregroundMark x1="55889" y1="13250" x2="55889" y2="13250"/>
                        <a14:foregroundMark x1="60222" y1="8375" x2="60222" y2="8375"/>
                        <a14:foregroundMark x1="60222" y1="7500" x2="60222" y2="7500"/>
                        <a14:foregroundMark x1="75778" y1="31375" x2="75778" y2="31375"/>
                        <a14:foregroundMark x1="64111" y1="35125" x2="64111" y2="35125"/>
                        <a14:foregroundMark x1="54889" y1="42875" x2="54889" y2="42875"/>
                        <a14:foregroundMark x1="62222" y1="45375" x2="62222" y2="45375"/>
                        <a14:foregroundMark x1="54667" y1="47125" x2="59778" y2="41750"/>
                        <a14:foregroundMark x1="55444" y1="41125" x2="52778" y2="44000"/>
                        <a14:foregroundMark x1="61778" y1="44250" x2="61556" y2="46875"/>
                        <a14:foregroundMark x1="60778" y1="45125" x2="61778" y2="46875"/>
                        <a14:foregroundMark x1="50556" y1="34500" x2="49778" y2="37875"/>
                        <a14:foregroundMark x1="67889" y1="43625" x2="67889" y2="43625"/>
                        <a14:foregroundMark x1="34889" y1="63000" x2="34889" y2="63000"/>
                        <a14:foregroundMark x1="47222" y1="81875" x2="48556" y2="91375"/>
                        <a14:foregroundMark x1="44444" y1="82750" x2="45222" y2="92375"/>
                        <a14:foregroundMark x1="45222" y1="92375" x2="45889" y2="93750"/>
                        <a14:foregroundMark x1="51778" y1="97500" x2="45444" y2="95375"/>
                        <a14:foregroundMark x1="51000" y1="94625" x2="47000" y2="94000"/>
                        <a14:foregroundMark x1="48444" y1="81000" x2="48333" y2="90250"/>
                        <a14:foregroundMark x1="48333" y1="90250" x2="47444" y2="93625"/>
                        <a14:foregroundMark x1="67444" y1="87625" x2="64333" y2="89625"/>
                        <a14:foregroundMark x1="63111" y1="89875" x2="67444" y2="96250"/>
                        <a14:foregroundMark x1="69000" y1="96875" x2="69667" y2="96250"/>
                        <a14:foregroundMark x1="67667" y1="96625" x2="63111" y2="90250"/>
                        <a14:foregroundMark x1="67667" y1="96500" x2="70778" y2="96000"/>
                        <a14:foregroundMark x1="63889" y1="87875" x2="63111" y2="88875"/>
                        <a14:foregroundMark x1="53667" y1="98000" x2="53333" y2="97750"/>
                        <a14:foregroundMark x1="59556" y1="27375" x2="59556" y2="27375"/>
                        <a14:foregroundMark x1="67444" y1="26125" x2="67444" y2="26125"/>
                      </a14:backgroundRemoval>
                    </a14:imgEffect>
                  </a14:imgLayer>
                </a14:imgProps>
              </a:ext>
            </a:extLst>
          </a:blip>
          <a:srcRect l="32551" t="6857" r="22101" b="227"/>
          <a:stretch/>
        </p:blipFill>
        <p:spPr>
          <a:xfrm>
            <a:off x="491760" y="1628644"/>
            <a:ext cx="2635840" cy="4800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ABA271-5FDB-40B8-8D43-C98D20859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" b="99349" l="1101" r="96882">
                        <a14:foregroundMark x1="42892" y1="13629" x2="42892" y2="14422"/>
                        <a14:foregroundMark x1="24763" y1="6550" x2="8682" y2="8869"/>
                        <a14:foregroundMark x1="8682" y1="8869" x2="14919" y2="19569"/>
                        <a14:foregroundMark x1="14919" y1="19569" x2="14522" y2="24390"/>
                        <a14:foregroundMark x1="58270" y1="15989" x2="59034" y2="21766"/>
                        <a14:foregroundMark x1="45644" y1="17311" x2="62213" y2="24919"/>
                        <a14:foregroundMark x1="62213" y1="24919" x2="62213" y2="24919"/>
                        <a14:foregroundMark x1="73617" y1="11269" x2="87007" y2="23779"/>
                        <a14:foregroundMark x1="87007" y1="23779" x2="78355" y2="31977"/>
                        <a14:foregroundMark x1="89789" y1="30940" x2="68909" y2="15216"/>
                        <a14:foregroundMark x1="68909" y1="15216" x2="34240" y2="15724"/>
                        <a14:foregroundMark x1="22409" y1="18084" x2="30694" y2="19670"/>
                        <a14:foregroundMark x1="42097" y1="59520" x2="41333" y2="57933"/>
                        <a14:foregroundMark x1="16111" y1="5248" x2="31856" y2="27787"/>
                        <a14:foregroundMark x1="31856" y1="27787" x2="31856" y2="27787"/>
                        <a14:foregroundMark x1="14124" y1="2889" x2="11770" y2="24654"/>
                        <a14:foregroundMark x1="11770" y1="24654" x2="11770" y2="24654"/>
                        <a14:foregroundMark x1="72455" y1="6306" x2="91746" y2="47457"/>
                        <a14:foregroundMark x1="91746" y1="47457" x2="91746" y2="47457"/>
                        <a14:foregroundMark x1="94100" y1="49288" x2="94100" y2="49288"/>
                        <a14:foregroundMark x1="96882" y1="52950" x2="96087" y2="51648"/>
                        <a14:foregroundMark x1="95292" y1="12063" x2="94100" y2="25427"/>
                        <a14:foregroundMark x1="94100" y1="25427" x2="94100" y2="25427"/>
                        <a14:foregroundMark x1="83461" y1="1322" x2="77163" y2="3153"/>
                        <a14:foregroundMark x1="4280" y1="8666" x2="2048" y2="21847"/>
                        <a14:foregroundMark x1="2048" y1="21847" x2="1529" y2="21501"/>
                        <a14:foregroundMark x1="1131" y1="16253" x2="1131" y2="16253"/>
                        <a14:foregroundMark x1="1529" y1="13120" x2="2323" y2="12327"/>
                        <a14:foregroundMark x1="2323" y1="11798" x2="3883" y2="10232"/>
                        <a14:foregroundMark x1="15316" y1="529" x2="15316" y2="529"/>
                        <a14:foregroundMark x1="5472" y1="10496" x2="5075" y2="12063"/>
                        <a14:foregroundMark x1="54326" y1="54007" x2="54326" y2="54007"/>
                        <a14:foregroundMark x1="53531" y1="53743" x2="33445" y2="66334"/>
                        <a14:foregroundMark x1="33445" y1="66334" x2="33445" y2="66334"/>
                        <a14:foregroundMark x1="34240" y1="88344" x2="16356" y2="95952"/>
                        <a14:foregroundMark x1="16356" y1="95952" x2="16111" y2="95952"/>
                        <a14:foregroundMark x1="14919" y1="94894" x2="35402" y2="87571"/>
                        <a14:foregroundMark x1="23601" y1="95688" x2="23601" y2="95688"/>
                        <a14:foregroundMark x1="24366" y1="96216" x2="11373" y2="96481"/>
                        <a14:foregroundMark x1="57475" y1="84683" x2="57475" y2="84154"/>
                        <a14:foregroundMark x1="47233" y1="56896" x2="41333" y2="59520"/>
                        <a14:foregroundMark x1="29502" y1="92270" x2="28309" y2="94386"/>
                        <a14:foregroundMark x1="63773" y1="84418" x2="54326" y2="82587"/>
                        <a14:foregroundMark x1="57077" y1="85720" x2="58667" y2="84947"/>
                        <a14:foregroundMark x1="62978" y1="81530" x2="61419" y2="85212"/>
                        <a14:foregroundMark x1="61419" y1="85456" x2="59034" y2="85456"/>
                        <a14:foregroundMark x1="61816" y1="91497" x2="61816" y2="91497"/>
                        <a14:foregroundMark x1="57077" y1="91233" x2="59431" y2="90175"/>
                        <a14:foregroundMark x1="62978" y1="82323" x2="62978" y2="82323"/>
                        <a14:foregroundMark x1="62213" y1="80736" x2="57077" y2="91233"/>
                        <a14:foregroundMark x1="57077" y1="91233" x2="57077" y2="91233"/>
                        <a14:foregroundMark x1="29502" y1="94894" x2="19658" y2="98312"/>
                        <a14:foregroundMark x1="16906" y1="96216" x2="30694" y2="96481"/>
                        <a14:foregroundMark x1="18465" y1="99105" x2="18465" y2="99105"/>
                        <a14:foregroundMark x1="19658" y1="98841" x2="20819" y2="99349"/>
                        <a14:foregroundMark x1="22012" y1="98841" x2="23601" y2="98312"/>
                        <a14:foregroundMark x1="24366" y1="98047" x2="27912" y2="97518"/>
                        <a14:foregroundMark x1="29502" y1="96989" x2="29502" y2="96989"/>
                        <a14:foregroundMark x1="30297" y1="95159" x2="20055" y2="97518"/>
                        <a14:foregroundMark x1="20819" y1="99105" x2="20819" y2="99105"/>
                        <a14:foregroundMark x1="61816" y1="92270" x2="61816" y2="92270"/>
                        <a14:foregroundMark x1="58270" y1="93063" x2="58270" y2="93063"/>
                        <a14:foregroundMark x1="53134" y1="92535" x2="64567" y2="88344"/>
                        <a14:foregroundMark x1="65760" y1="88344" x2="65760" y2="88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4806" y="1691391"/>
            <a:ext cx="2901194" cy="43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249</Words>
  <Application>Microsoft Office PowerPoint</Application>
  <PresentationFormat>Широкоэкранный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ЗВУК и БУКВА Э</vt:lpstr>
      <vt:lpstr>Презентация PowerPoint</vt:lpstr>
      <vt:lpstr>-Э-э-э поём с открытым ртом, Язычок увидим в нём. </vt:lpstr>
      <vt:lpstr>Презентация PowerPoint</vt:lpstr>
      <vt:lpstr>Презентация PowerPoint</vt:lpstr>
      <vt:lpstr>Четвертый лишний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Э</dc:title>
  <dc:creator>Ирина Дорофеева</dc:creator>
  <cp:lastModifiedBy>Ирина Дорофеева</cp:lastModifiedBy>
  <cp:revision>27</cp:revision>
  <dcterms:created xsi:type="dcterms:W3CDTF">2021-02-09T14:50:11Z</dcterms:created>
  <dcterms:modified xsi:type="dcterms:W3CDTF">2022-03-26T07:54:17Z</dcterms:modified>
</cp:coreProperties>
</file>