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8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985E6-5D7C-4882-8DC4-2791E7D4C7A1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44198-9993-4F54-81E8-E5B9DEFAC31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лья\Desktop\рисунок фото\DSCN0001.JPG"/>
          <p:cNvPicPr>
            <a:picLocks noChangeAspect="1" noChangeArrowheads="1"/>
          </p:cNvPicPr>
          <p:nvPr/>
        </p:nvPicPr>
        <p:blipFill>
          <a:blip r:embed="rId2" cstate="print"/>
          <a:srcRect l="9120" t="1562" r="10460"/>
          <a:stretch>
            <a:fillRect/>
          </a:stretch>
        </p:blipFill>
        <p:spPr bwMode="auto">
          <a:xfrm>
            <a:off x="0" y="214290"/>
            <a:ext cx="9144000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Наталья\Desktop\рисунок фото\DSCN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Наталья\Desktop\рисунок фото\DSCN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аталья\Desktop\рисунок фото\DSCN0006.JPG"/>
          <p:cNvPicPr>
            <a:picLocks noChangeAspect="1" noChangeArrowheads="1"/>
          </p:cNvPicPr>
          <p:nvPr/>
        </p:nvPicPr>
        <p:blipFill>
          <a:blip r:embed="rId2" cstate="print"/>
          <a:srcRect l="2083" t="4839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аталья\Desktop\рисунок фото\DSCN0008.JPG"/>
          <p:cNvPicPr>
            <a:picLocks noChangeAspect="1" noChangeArrowheads="1"/>
          </p:cNvPicPr>
          <p:nvPr/>
        </p:nvPicPr>
        <p:blipFill>
          <a:blip r:embed="rId2" cstate="print"/>
          <a:srcRect t="6060" r="3092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Наталья\Desktop\рисунок фото\DSCN0009.JPG"/>
          <p:cNvPicPr>
            <a:picLocks noChangeAspect="1" noChangeArrowheads="1"/>
          </p:cNvPicPr>
          <p:nvPr/>
        </p:nvPicPr>
        <p:blipFill>
          <a:blip r:embed="rId2" cstate="print"/>
          <a:srcRect t="26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Наталья\Desktop\рисунок фото\DSCN0010.JPG"/>
          <p:cNvPicPr>
            <a:picLocks noChangeAspect="1" noChangeArrowheads="1"/>
          </p:cNvPicPr>
          <p:nvPr/>
        </p:nvPicPr>
        <p:blipFill>
          <a:blip r:embed="rId2" cstate="print"/>
          <a:srcRect t="49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Наталья\Desktop\рисунок фото\DSCN0011.JPG"/>
          <p:cNvPicPr>
            <a:picLocks noChangeAspect="1" noChangeArrowheads="1"/>
          </p:cNvPicPr>
          <p:nvPr/>
        </p:nvPicPr>
        <p:blipFill>
          <a:blip r:embed="rId2" cstate="print"/>
          <a:srcRect t="4000" b="2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Наталья\Desktop\рисунок фото\DSCN0012.JPG"/>
          <p:cNvPicPr>
            <a:picLocks noChangeAspect="1" noChangeArrowheads="1"/>
          </p:cNvPicPr>
          <p:nvPr/>
        </p:nvPicPr>
        <p:blipFill>
          <a:blip r:embed="rId2" cstate="print"/>
          <a:srcRect t="32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2</cp:revision>
  <dcterms:created xsi:type="dcterms:W3CDTF">2018-12-17T17:47:24Z</dcterms:created>
  <dcterms:modified xsi:type="dcterms:W3CDTF">2018-12-17T18:04:40Z</dcterms:modified>
</cp:coreProperties>
</file>