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628800"/>
            <a:ext cx="57241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Формирование эмоционального общения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ru-RU" sz="3400" b="1" dirty="0" err="1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безречевых</a:t>
            </a:r>
            <a:r>
              <a:rPr lang="ru-RU" sz="3400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детей</a:t>
            </a:r>
            <a:endParaRPr lang="ru-RU" sz="3400" b="1" dirty="0" smtClean="0">
              <a:solidFill>
                <a:srgbClr val="0070C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со взрослым 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Составитель: педагог-психолог ,</a:t>
            </a:r>
          </a:p>
          <a:p>
            <a:pPr algn="r"/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Разумникова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Ирина Викторовна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62880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Comic Sans MS" pitchFamily="66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Цель. Создание условий для  установления эмоционального контакта и формирования навыков взаимодействия  взрослого с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безречевым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ребенком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852936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Задачи.</a:t>
            </a:r>
          </a:p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1. Создавать условия для возникновения эмоционального отклика у ребенка на общение со взрослым</a:t>
            </a:r>
          </a:p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2. Способствовать развитию подражательной и имитационной деятельности</a:t>
            </a:r>
          </a:p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3. Стимулировать развитие тактильно-двигательного и зрительного восприятия, слухового внимания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36339" r="3801" b="38283"/>
          <a:stretch>
            <a:fillRect/>
          </a:stretch>
        </p:blipFill>
        <p:spPr bwMode="auto">
          <a:xfrm>
            <a:off x="6084168" y="2420888"/>
            <a:ext cx="2909964" cy="2048547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35353" r="17450" b="38660"/>
          <a:stretch>
            <a:fillRect/>
          </a:stretch>
        </p:blipFill>
        <p:spPr bwMode="auto">
          <a:xfrm>
            <a:off x="1763688" y="4509120"/>
            <a:ext cx="2768999" cy="2160240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7" name="Picture 5" descr="D:\РАБОТА\КАРТИНКИ\про эмоции\189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628800"/>
            <a:ext cx="2919035" cy="1898382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03648" y="98072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Установление контакта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509120"/>
            <a:ext cx="2736304" cy="2196654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l="8156"/>
          <a:stretch>
            <a:fillRect/>
          </a:stretch>
        </p:blipFill>
        <p:spPr bwMode="auto">
          <a:xfrm>
            <a:off x="323528" y="2348880"/>
            <a:ext cx="2736304" cy="2093962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РАБОТА\КАРТИНКИ\игрушки\6013391121.jpg"/>
          <p:cNvPicPr>
            <a:picLocks noChangeAspect="1" noChangeArrowheads="1"/>
          </p:cNvPicPr>
          <p:nvPr/>
        </p:nvPicPr>
        <p:blipFill>
          <a:blip r:embed="rId2" cstate="print"/>
          <a:srcRect l="14548" t="16276" r="16464" b="14402"/>
          <a:stretch>
            <a:fillRect/>
          </a:stretch>
        </p:blipFill>
        <p:spPr bwMode="auto">
          <a:xfrm>
            <a:off x="3995936" y="4293096"/>
            <a:ext cx="1440160" cy="1480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D:\РАБОТА\КАРТИНКИ\игрушки\32a3d4254b77346c.jpg"/>
          <p:cNvPicPr>
            <a:picLocks noChangeAspect="1" noChangeArrowheads="1"/>
          </p:cNvPicPr>
          <p:nvPr/>
        </p:nvPicPr>
        <p:blipFill>
          <a:blip r:embed="rId3" cstate="print"/>
          <a:srcRect t="4075" r="9838"/>
          <a:stretch>
            <a:fillRect/>
          </a:stretch>
        </p:blipFill>
        <p:spPr bwMode="auto">
          <a:xfrm>
            <a:off x="755576" y="1916832"/>
            <a:ext cx="2203049" cy="1567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D:\РАБОТА\КАРТИНКИ\игрушки\fucbeee8ipgex2vf91lsam71gtrdrz9b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32240" y="1916832"/>
            <a:ext cx="1584176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D:\РАБОТА\КАРТИНКИ\игрушки\18d774c0b2eb46b22baeb8cd0a2b59ce7e4cd56c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2780" y="4221088"/>
            <a:ext cx="2073864" cy="1481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D:\РАБОТА\КАРТИНКИ\игрушки\кук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149080"/>
            <a:ext cx="1584176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779912" y="1916832"/>
            <a:ext cx="2264000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419872" y="980728"/>
            <a:ext cx="22322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70C0"/>
                </a:solidFill>
                <a:latin typeface="Comic Sans MS" pitchFamily="66" charset="0"/>
              </a:rPr>
              <a:t>Игрушки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ДОУ 42\20220309_130830.jpg"/>
          <p:cNvPicPr>
            <a:picLocks noChangeAspect="1" noChangeArrowheads="1"/>
          </p:cNvPicPr>
          <p:nvPr/>
        </p:nvPicPr>
        <p:blipFill>
          <a:blip r:embed="rId2" cstate="print"/>
          <a:srcRect l="13938" t="31773" r="53521" b="31607"/>
          <a:stretch>
            <a:fillRect/>
          </a:stretch>
        </p:blipFill>
        <p:spPr bwMode="auto">
          <a:xfrm rot="5400000">
            <a:off x="1861283" y="2035261"/>
            <a:ext cx="1944217" cy="2283423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9516" b="10225"/>
          <a:stretch>
            <a:fillRect/>
          </a:stretch>
        </p:blipFill>
        <p:spPr bwMode="auto">
          <a:xfrm>
            <a:off x="6228184" y="4797152"/>
            <a:ext cx="2570201" cy="1805782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97152"/>
            <a:ext cx="1820344" cy="1820344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b="15132"/>
          <a:stretch>
            <a:fillRect/>
          </a:stretch>
        </p:blipFill>
        <p:spPr bwMode="auto">
          <a:xfrm>
            <a:off x="467544" y="4725144"/>
            <a:ext cx="2376930" cy="1833928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l="11088" t="12352" r="16900" b="22459"/>
          <a:stretch>
            <a:fillRect/>
          </a:stretch>
        </p:blipFill>
        <p:spPr bwMode="auto">
          <a:xfrm>
            <a:off x="5292080" y="2276872"/>
            <a:ext cx="2232248" cy="1944216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27584" y="1196752"/>
            <a:ext cx="80648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rgbClr val="0070C0"/>
                </a:solidFill>
                <a:latin typeface="Comic Sans MS" pitchFamily="66" charset="0"/>
              </a:rPr>
              <a:t>Дидактический материал и пособия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ТА\КАРТИНКИ\игрушки\88762f47142840c2fbefaa856cf2c7fb.jpg"/>
          <p:cNvPicPr>
            <a:picLocks noChangeAspect="1" noChangeArrowheads="1"/>
          </p:cNvPicPr>
          <p:nvPr/>
        </p:nvPicPr>
        <p:blipFill>
          <a:blip r:embed="rId2" cstate="print"/>
          <a:srcRect t="22661" b="11963"/>
          <a:stretch>
            <a:fillRect/>
          </a:stretch>
        </p:blipFill>
        <p:spPr bwMode="auto">
          <a:xfrm>
            <a:off x="3203848" y="4725144"/>
            <a:ext cx="2962847" cy="1858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РАБОТА\КАРТИНКИ\про эмоции\7108f5600610651a080c96da4f573e47.jpg"/>
          <p:cNvPicPr>
            <a:picLocks noChangeAspect="1" noChangeArrowheads="1"/>
          </p:cNvPicPr>
          <p:nvPr/>
        </p:nvPicPr>
        <p:blipFill>
          <a:blip r:embed="rId3" cstate="print"/>
          <a:srcRect l="31100" t="11867" r="7665" b="4603"/>
          <a:stretch>
            <a:fillRect/>
          </a:stretch>
        </p:blipFill>
        <p:spPr bwMode="auto">
          <a:xfrm>
            <a:off x="1043608" y="1916832"/>
            <a:ext cx="2227108" cy="2409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РАБОТА\КАРТИНКИ\про эмоции\863_z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988840"/>
            <a:ext cx="2307853" cy="2284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915816" y="1124744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70C0"/>
                </a:solidFill>
                <a:latin typeface="Comic Sans MS" pitchFamily="66" charset="0"/>
              </a:rPr>
              <a:t>Игры-прятки</a:t>
            </a:r>
            <a:r>
              <a:rPr lang="ru-RU" sz="3600" dirty="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348880"/>
            <a:ext cx="2039304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2557666" cy="1746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b="10650"/>
          <a:stretch>
            <a:fillRect/>
          </a:stretch>
        </p:blipFill>
        <p:spPr bwMode="auto">
          <a:xfrm>
            <a:off x="5940152" y="2348880"/>
            <a:ext cx="2740744" cy="1738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581128"/>
            <a:ext cx="2913843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3528" y="836712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70C0"/>
                </a:solidFill>
                <a:latin typeface="Comic Sans MS" pitchFamily="66" charset="0"/>
              </a:rPr>
              <a:t>Формирование </a:t>
            </a:r>
          </a:p>
          <a:p>
            <a:pPr algn="ctr"/>
            <a:r>
              <a:rPr lang="ru-RU" sz="3400" b="1" dirty="0" smtClean="0">
                <a:solidFill>
                  <a:srgbClr val="0070C0"/>
                </a:solidFill>
                <a:latin typeface="Comic Sans MS" pitchFamily="66" charset="0"/>
              </a:rPr>
              <a:t>подражательных действий</a:t>
            </a:r>
            <a:endParaRPr lang="ru-RU" sz="3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20919" t="38499" r="13378"/>
          <a:stretch>
            <a:fillRect/>
          </a:stretch>
        </p:blipFill>
        <p:spPr bwMode="auto">
          <a:xfrm>
            <a:off x="6660232" y="4571604"/>
            <a:ext cx="2026407" cy="1758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4558" y="2348880"/>
            <a:ext cx="2694964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70892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Спасибо за внимание!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1058</TotalTime>
  <Words>82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73</cp:revision>
  <dcterms:created xsi:type="dcterms:W3CDTF">2022-11-21T14:05:38Z</dcterms:created>
  <dcterms:modified xsi:type="dcterms:W3CDTF">2023-12-08T13:11:04Z</dcterms:modified>
</cp:coreProperties>
</file>