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3" r:id="rId7"/>
    <p:sldId id="260" r:id="rId8"/>
    <p:sldId id="264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7500" autoAdjust="0"/>
  </p:normalViewPr>
  <p:slideViewPr>
    <p:cSldViewPr snapToGrid="0">
      <p:cViewPr varScale="1">
        <p:scale>
          <a:sx n="64" d="100"/>
          <a:sy n="64" d="100"/>
        </p:scale>
        <p:origin x="95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DD72-FD21-49DA-90ED-6FD3731BB58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CB131-3485-4C40-B033-DCEB752E4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6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CB131-3485-4C40-B033-DCEB752E49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4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0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2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2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6615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64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1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1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7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2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3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3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6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0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1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8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DC97AA-BFD8-4FD9-9ABE-4199064C94A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0DEA-DC0F-4DB9-8435-C806584A5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82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lihachev.ru/pic/site/files/fulltext/pis_o_dob_i_prek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685" y="1139252"/>
            <a:ext cx="11377534" cy="1914260"/>
          </a:xfrm>
        </p:spPr>
        <p:txBody>
          <a:bodyPr/>
          <a:lstStyle/>
          <a:p>
            <a:r>
              <a:rPr lang="ru-RU" dirty="0" smtClean="0"/>
              <a:t>Портрет Д. С. Лихачева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9107" y="4329061"/>
            <a:ext cx="10258269" cy="25289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Приложение к уроку в 9 классе</a:t>
            </a:r>
          </a:p>
          <a:p>
            <a:pPr algn="r"/>
            <a:r>
              <a:rPr lang="ru-RU" dirty="0" smtClean="0"/>
              <a:t>Выполнили –Степанова Н.Г.</a:t>
            </a:r>
          </a:p>
          <a:p>
            <a:pPr algn="r"/>
            <a:r>
              <a:rPr lang="ru-RU" dirty="0" smtClean="0"/>
              <a:t>Шемякина Н.В.,</a:t>
            </a:r>
          </a:p>
          <a:p>
            <a:pPr algn="r"/>
            <a:r>
              <a:rPr lang="ru-RU" dirty="0" smtClean="0"/>
              <a:t>учителя МБОУ «</a:t>
            </a:r>
            <a:r>
              <a:rPr lang="ru-RU" dirty="0" err="1" smtClean="0"/>
              <a:t>Климовская</a:t>
            </a:r>
            <a:r>
              <a:rPr lang="ru-RU" dirty="0" smtClean="0"/>
              <a:t> СОШ» </a:t>
            </a:r>
          </a:p>
          <a:p>
            <a:pPr algn="r"/>
            <a:r>
              <a:rPr lang="ru-RU" dirty="0" err="1" smtClean="0"/>
              <a:t>Ибресинского</a:t>
            </a:r>
            <a:r>
              <a:rPr lang="ru-RU" dirty="0" smtClean="0"/>
              <a:t> района </a:t>
            </a:r>
          </a:p>
          <a:p>
            <a:pPr algn="r"/>
            <a:r>
              <a:rPr lang="ru-RU" dirty="0" smtClean="0"/>
              <a:t>Чувашской Республики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91" y="1"/>
            <a:ext cx="8938260" cy="6567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67312"/>
            <a:ext cx="12023558" cy="169068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Ильич Васильев Портрет академика Д. С. Лихачёва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0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человека- портрет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6033"/>
            <a:ext cx="5662863" cy="53419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63" y="1516032"/>
            <a:ext cx="5381537" cy="53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25" y="447991"/>
            <a:ext cx="5052251" cy="6123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9371" y="5576036"/>
            <a:ext cx="9929859" cy="11223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Борисов. Академик  Дмитрий Лихачев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43" y="0"/>
            <a:ext cx="8177319" cy="6132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572" y="5059521"/>
            <a:ext cx="12344400" cy="10734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Ильич Васильев Портрет академика Д. С. Лихачёва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2" y="164786"/>
            <a:ext cx="9125888" cy="6693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786" y="6195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Ильина. </a:t>
            </a:r>
            <a:r>
              <a:rPr lang="ru-RU" sz="32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Д.С.Лихачев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72" y="71655"/>
            <a:ext cx="9060256" cy="6786345"/>
          </a:xfrm>
        </p:spPr>
      </p:pic>
    </p:spTree>
    <p:extLst>
      <p:ext uri="{BB962C8B-B14F-4D97-AF65-F5344CB8AC3E}">
        <p14:creationId xmlns:p14="http://schemas.microsoft.com/office/powerpoint/2010/main" val="23412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3600" dirty="0"/>
              <a:t>Всегда, чтобы понимать произведения искусства, надо знать условия творчества, цели творчества, личность художника и эпоху. Искусство нельзя поймать голыми руками. Зритель, слушатель, читатели должны быть «вооружены» — вооружены знаниями, сведениями</a:t>
            </a:r>
          </a:p>
        </p:txBody>
      </p:sp>
    </p:spTree>
    <p:extLst>
      <p:ext uri="{BB962C8B-B14F-4D97-AF65-F5344CB8AC3E}">
        <p14:creationId xmlns:p14="http://schemas.microsoft.com/office/powerpoint/2010/main" val="22162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5127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45" y="0"/>
            <a:ext cx="5551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толкового словаря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Диссидент -</a:t>
            </a:r>
            <a:r>
              <a:rPr lang="ru-RU" dirty="0" err="1"/>
              <a:t>инакомы́слящий</a:t>
            </a:r>
            <a:r>
              <a:rPr lang="ru-RU" dirty="0"/>
              <a:t> — человек, отстаивающий взгляды, которые расходятся с общепринятыми. Зачастую этот конфликт личных убеждений  приводит к гонениям, преследованиям и репрессиям со стороны официальных властей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7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b="1" dirty="0">
                <a:hlinkClick r:id="rId2"/>
              </a:rPr>
              <a:t>Письмо тридцать второе</a:t>
            </a:r>
            <a:br>
              <a:rPr lang="ru-RU" b="1" dirty="0">
                <a:hlinkClick r:id="rId2"/>
              </a:rPr>
            </a:br>
            <a:r>
              <a:rPr lang="ru-RU" b="1" dirty="0">
                <a:hlinkClick r:id="rId2"/>
              </a:rPr>
              <a:t>ПОНИМАТЬ ИСКУССТВО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114</Words>
  <Application>Microsoft Office PowerPoint</Application>
  <PresentationFormat>Широкоэкранный</PresentationFormat>
  <Paragraphs>17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Ион</vt:lpstr>
      <vt:lpstr>Портрет Д. С. Лихачева</vt:lpstr>
      <vt:lpstr>Презентация PowerPoint</vt:lpstr>
      <vt:lpstr>Анатолий Ильич Васильев Портрет академика Д. С. Лихачёва</vt:lpstr>
      <vt:lpstr>Анна Ильина. Д.С.Лихачев</vt:lpstr>
      <vt:lpstr>Презентация PowerPoint</vt:lpstr>
      <vt:lpstr>Презентация PowerPoint</vt:lpstr>
      <vt:lpstr>Презентация PowerPoint</vt:lpstr>
      <vt:lpstr>Из толкового словаря</vt:lpstr>
      <vt:lpstr>Презентация PowerPoint</vt:lpstr>
      <vt:lpstr>Анатолий Ильич Васильев Портрет академика Д. С. Лихачёва</vt:lpstr>
      <vt:lpstr>Описание человека- портрет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2022-12-20T13:38:43Z</dcterms:created>
  <dcterms:modified xsi:type="dcterms:W3CDTF">2022-12-21T14:03:15Z</dcterms:modified>
</cp:coreProperties>
</file>