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18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0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9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19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3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0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2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91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6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2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9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4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3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1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1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7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4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F95ACB-4600-4575-8730-CE3B0E2B2CDA}" type="datetimeFigureOut">
              <a:rPr lang="ru-RU" smtClean="0"/>
              <a:t>10.03.2024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620AB4-5B8A-476F-AB2A-619ECE240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6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2285" y="1702934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«Решение учебно-тренировочных заданий, направленных на изучение субъектов РФ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4800" y="5808210"/>
            <a:ext cx="9144000" cy="636133"/>
          </a:xfrm>
        </p:spPr>
        <p:txBody>
          <a:bodyPr>
            <a:normAutofit/>
          </a:bodyPr>
          <a:lstStyle/>
          <a:p>
            <a:r>
              <a:rPr lang="ru-RU" b="1" dirty="0" smtClean="0"/>
              <a:t>Дубровина Л.П., учитель географии, МАОУ Суерская СОШ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442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52376" y="0"/>
            <a:ext cx="10018713" cy="1186543"/>
          </a:xfrm>
        </p:spPr>
        <p:txBody>
          <a:bodyPr/>
          <a:lstStyle/>
          <a:p>
            <a:r>
              <a:rPr lang="ru-RU" dirty="0" smtClean="0"/>
              <a:t>Проверяем!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671" y="1858555"/>
            <a:ext cx="2660970" cy="39478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1) 25</a:t>
            </a:r>
          </a:p>
          <a:p>
            <a:r>
              <a:rPr lang="ru-RU" sz="3600" dirty="0" smtClean="0"/>
              <a:t>2) 34</a:t>
            </a:r>
          </a:p>
          <a:p>
            <a:r>
              <a:rPr lang="ru-RU" sz="3600" dirty="0"/>
              <a:t>3</a:t>
            </a:r>
            <a:r>
              <a:rPr lang="ru-RU" sz="3600" dirty="0" smtClean="0"/>
              <a:t>) 14</a:t>
            </a:r>
          </a:p>
          <a:p>
            <a:r>
              <a:rPr lang="ru-RU" sz="3600" dirty="0"/>
              <a:t>4</a:t>
            </a:r>
            <a:r>
              <a:rPr lang="ru-RU" sz="3600" dirty="0" smtClean="0"/>
              <a:t>) 25</a:t>
            </a:r>
          </a:p>
          <a:p>
            <a:r>
              <a:rPr lang="ru-RU" sz="3600" dirty="0" smtClean="0"/>
              <a:t>5) 45</a:t>
            </a:r>
          </a:p>
          <a:p>
            <a:endParaRPr lang="ru-RU" dirty="0"/>
          </a:p>
        </p:txBody>
      </p:sp>
      <p:pic>
        <p:nvPicPr>
          <p:cNvPr id="3074" name="Picture 2" descr="https://asiarussia.ru/upload/iblock/e4d/e4d965b738024df5facc8c718075cb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48" y="233680"/>
            <a:ext cx="4459097" cy="29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xrl.ru/images/faq/forest_fire_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35" y="3437119"/>
            <a:ext cx="4777740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6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069" y="213360"/>
            <a:ext cx="10018713" cy="1752599"/>
          </a:xfrm>
        </p:spPr>
        <p:txBody>
          <a:bodyPr/>
          <a:lstStyle/>
          <a:p>
            <a:r>
              <a:rPr lang="ru-RU" dirty="0" smtClean="0"/>
              <a:t>Проверяем!</a:t>
            </a:r>
            <a:br>
              <a:rPr lang="ru-RU" dirty="0" smtClean="0"/>
            </a:br>
            <a:r>
              <a:rPr lang="ru-RU" dirty="0" smtClean="0"/>
              <a:t>Задание № 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8231" y="2164079"/>
            <a:ext cx="1822770" cy="4069081"/>
          </a:xfrm>
        </p:spPr>
        <p:txBody>
          <a:bodyPr>
            <a:noAutofit/>
          </a:bodyPr>
          <a:lstStyle/>
          <a:p>
            <a:r>
              <a:rPr lang="ru-RU" sz="3600" dirty="0" smtClean="0"/>
              <a:t>1) </a:t>
            </a:r>
            <a:r>
              <a:rPr lang="ru-RU" sz="3600" dirty="0" smtClean="0"/>
              <a:t>312</a:t>
            </a:r>
            <a:endParaRPr lang="ru-RU" sz="3600" dirty="0" smtClean="0"/>
          </a:p>
          <a:p>
            <a:r>
              <a:rPr lang="ru-RU" sz="3600" dirty="0" smtClean="0"/>
              <a:t>2) 213</a:t>
            </a:r>
          </a:p>
          <a:p>
            <a:r>
              <a:rPr lang="ru-RU" sz="3600" dirty="0" smtClean="0"/>
              <a:t>3) 231</a:t>
            </a:r>
          </a:p>
          <a:p>
            <a:r>
              <a:rPr lang="ru-RU" sz="3600" dirty="0" smtClean="0"/>
              <a:t>4) 123</a:t>
            </a:r>
          </a:p>
          <a:p>
            <a:r>
              <a:rPr lang="ru-RU" sz="3600" dirty="0" smtClean="0"/>
              <a:t>5) </a:t>
            </a:r>
            <a:r>
              <a:rPr lang="ru-RU" sz="3600" dirty="0" smtClean="0"/>
              <a:t>132</a:t>
            </a:r>
            <a:endParaRPr lang="ru-RU" sz="3600" dirty="0" smtClean="0"/>
          </a:p>
          <a:p>
            <a:r>
              <a:rPr lang="ru-RU" sz="3600" dirty="0" smtClean="0"/>
              <a:t>6) 213</a:t>
            </a:r>
            <a:endParaRPr lang="ru-RU" sz="3600" dirty="0"/>
          </a:p>
        </p:txBody>
      </p:sp>
      <p:pic>
        <p:nvPicPr>
          <p:cNvPr id="4098" name="Picture 2" descr="https://fsd.multiurok.ru/html/2021/03/08/s_604677a20f6e1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4000" r="16052"/>
          <a:stretch/>
        </p:blipFill>
        <p:spPr bwMode="auto">
          <a:xfrm>
            <a:off x="5486400" y="1978834"/>
            <a:ext cx="5364480" cy="44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65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92314"/>
            <a:ext cx="10018713" cy="794657"/>
          </a:xfrm>
        </p:spPr>
        <p:txBody>
          <a:bodyPr/>
          <a:lstStyle/>
          <a:p>
            <a:r>
              <a:rPr lang="ru-RU" dirty="0" smtClean="0"/>
              <a:t>Задание №20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986971"/>
            <a:ext cx="10018713" cy="2670629"/>
          </a:xfrm>
        </p:spPr>
        <p:txBody>
          <a:bodyPr/>
          <a:lstStyle/>
          <a:p>
            <a:r>
              <a:rPr lang="ru-RU" b="1" dirty="0"/>
              <a:t>1. Туристические фирмы различных регионов России разработали слоганы (рекламные лозунги) для привлечения туристов в свои регионы. Установите соответствие между слоганами и регионами: к каждому элементу первого столбца подберите соответствующий элемент из второго столбца.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764607"/>
              </p:ext>
            </p:extLst>
          </p:nvPr>
        </p:nvGraphicFramePr>
        <p:xfrm>
          <a:off x="1812809" y="3135084"/>
          <a:ext cx="9361714" cy="365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5631">
                  <a:extLst>
                    <a:ext uri="{9D8B030D-6E8A-4147-A177-3AD203B41FA5}">
                      <a16:colId xmlns:a16="http://schemas.microsoft.com/office/drawing/2014/main" val="1531812158"/>
                    </a:ext>
                  </a:extLst>
                </a:gridCol>
                <a:gridCol w="4606083">
                  <a:extLst>
                    <a:ext uri="{9D8B030D-6E8A-4147-A177-3AD203B41FA5}">
                      <a16:colId xmlns:a16="http://schemas.microsoft.com/office/drawing/2014/main" val="368611150"/>
                    </a:ext>
                  </a:extLst>
                </a:gridCol>
              </a:tblGrid>
              <a:tr h="38671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Слоганы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Регионы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68946"/>
                  </a:ext>
                </a:extLst>
              </a:tr>
              <a:tr h="126729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А) Здесь вас ждут прекрасные морские пляжи и южное солнце!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1) Ямало-Ненецкий АО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2) Челябинская область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3) Вологодская область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4) Краснодарский край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149045"/>
                  </a:ext>
                </a:extLst>
              </a:tr>
              <a:tr h="145204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Б) Окунитесь в полярную ночь, прокатитесь на собачьей и оленьей упряжках!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64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14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977563"/>
              </p:ext>
            </p:extLst>
          </p:nvPr>
        </p:nvGraphicFramePr>
        <p:xfrm>
          <a:off x="1567544" y="594945"/>
          <a:ext cx="10130970" cy="5326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46403">
                  <a:extLst>
                    <a:ext uri="{9D8B030D-6E8A-4147-A177-3AD203B41FA5}">
                      <a16:colId xmlns:a16="http://schemas.microsoft.com/office/drawing/2014/main" val="3093060466"/>
                    </a:ext>
                  </a:extLst>
                </a:gridCol>
                <a:gridCol w="4984567">
                  <a:extLst>
                    <a:ext uri="{9D8B030D-6E8A-4147-A177-3AD203B41FA5}">
                      <a16:colId xmlns:a16="http://schemas.microsoft.com/office/drawing/2014/main" val="4171216956"/>
                    </a:ext>
                  </a:extLst>
                </a:gridCol>
              </a:tblGrid>
              <a:tr h="53268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Слоганы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Регионы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115126"/>
                  </a:ext>
                </a:extLst>
              </a:tr>
              <a:tr h="213075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А) Приглашаем вас провести отдых в самом западном регионе России!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1) Республика Дагестан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2) Республика Калмыкия 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3) Калининградская область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4) Ленинградская область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293881"/>
                  </a:ext>
                </a:extLst>
              </a:tr>
              <a:tr h="266344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Б) Дышите целебным горным воздухом на наших горноклиматических курортах!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3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615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210337"/>
              </p:ext>
            </p:extLst>
          </p:nvPr>
        </p:nvGraphicFramePr>
        <p:xfrm>
          <a:off x="1611085" y="781425"/>
          <a:ext cx="10218057" cy="5218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0642">
                  <a:extLst>
                    <a:ext uri="{9D8B030D-6E8A-4147-A177-3AD203B41FA5}">
                      <a16:colId xmlns:a16="http://schemas.microsoft.com/office/drawing/2014/main" val="361595412"/>
                    </a:ext>
                  </a:extLst>
                </a:gridCol>
                <a:gridCol w="5027415">
                  <a:extLst>
                    <a:ext uri="{9D8B030D-6E8A-4147-A177-3AD203B41FA5}">
                      <a16:colId xmlns:a16="http://schemas.microsoft.com/office/drawing/2014/main" val="41160419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Слоганы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Регионы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5917697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А) Здесь можно любоваться бесконечным простором озёр, островами и водопадами Кивач!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1) Республика Карелия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2) Краснодарский край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3) Республика Алтай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4) Самарская область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250234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Б) Добро пожаловать на Телецкое озеро - горную жемчужину с неповторимой красотой!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72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74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676508"/>
              </p:ext>
            </p:extLst>
          </p:nvPr>
        </p:nvGraphicFramePr>
        <p:xfrm>
          <a:off x="2336800" y="124050"/>
          <a:ext cx="9419771" cy="6610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5123">
                  <a:extLst>
                    <a:ext uri="{9D8B030D-6E8A-4147-A177-3AD203B41FA5}">
                      <a16:colId xmlns:a16="http://schemas.microsoft.com/office/drawing/2014/main" val="3347479862"/>
                    </a:ext>
                  </a:extLst>
                </a:gridCol>
                <a:gridCol w="4634648">
                  <a:extLst>
                    <a:ext uri="{9D8B030D-6E8A-4147-A177-3AD203B41FA5}">
                      <a16:colId xmlns:a16="http://schemas.microsoft.com/office/drawing/2014/main" val="1506094759"/>
                    </a:ext>
                  </a:extLst>
                </a:gridCol>
              </a:tblGrid>
              <a:tr h="411712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Слоганы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Регионы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508461"/>
                  </a:ext>
                </a:extLst>
              </a:tr>
              <a:tr h="256584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А) Добро пожаловать в жемчужину Центральной России — один из регионов, включённых в «Золотое Кольцо России».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1) Владимирская область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2) Ленинградская область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3) Республика Алтай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4) Республика Дагестан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580695"/>
                  </a:ext>
                </a:extLst>
              </a:tr>
              <a:tr h="3633023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Б) Побывав в нашем регионе можно увидеть святыню многих азиатских народов, храм девственной дикой природы, место силы, одно из 15 глубочайших озёр планеты с кристально чистой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водой — Телецкое озеро.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163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07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77908"/>
              </p:ext>
            </p:extLst>
          </p:nvPr>
        </p:nvGraphicFramePr>
        <p:xfrm>
          <a:off x="1611086" y="1129531"/>
          <a:ext cx="10276113" cy="4696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0134">
                  <a:extLst>
                    <a:ext uri="{9D8B030D-6E8A-4147-A177-3AD203B41FA5}">
                      <a16:colId xmlns:a16="http://schemas.microsoft.com/office/drawing/2014/main" val="4058738757"/>
                    </a:ext>
                  </a:extLst>
                </a:gridCol>
                <a:gridCol w="5055979">
                  <a:extLst>
                    <a:ext uri="{9D8B030D-6E8A-4147-A177-3AD203B41FA5}">
                      <a16:colId xmlns:a16="http://schemas.microsoft.com/office/drawing/2014/main" val="4574426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Слоганы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Регионы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406877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А) Мы — страна холодов и алмазов!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1) Республика Калмыкия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2) Республика Саха (Якутия)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3) Республика Алтай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4) Республика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Кабардино-Балкария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482183"/>
                  </a:ext>
                </a:extLst>
              </a:tr>
              <a:tr h="76009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Б) Посетите невероятно красивое и необычное место — </a:t>
                      </a:r>
                      <a:r>
                        <a:rPr lang="ru-RU" sz="3200" dirty="0" err="1">
                          <a:effectLst/>
                        </a:rPr>
                        <a:t>Баксанское</a:t>
                      </a:r>
                      <a:r>
                        <a:rPr lang="ru-RU" sz="3200" dirty="0">
                          <a:effectLst/>
                        </a:rPr>
                        <a:t> ущелье, расположенное по дороге к подножию Эльбруса и </a:t>
                      </a:r>
                      <a:r>
                        <a:rPr lang="ru-RU" sz="3200" dirty="0" err="1">
                          <a:effectLst/>
                        </a:rPr>
                        <a:t>Чегета</a:t>
                      </a:r>
                      <a:r>
                        <a:rPr lang="ru-RU" sz="3200" dirty="0">
                          <a:effectLst/>
                        </a:rPr>
                        <a:t>.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53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07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939" y="0"/>
            <a:ext cx="5758319" cy="1752599"/>
          </a:xfrm>
        </p:spPr>
        <p:txBody>
          <a:bodyPr/>
          <a:lstStyle/>
          <a:p>
            <a:r>
              <a:rPr lang="ru-RU" dirty="0" smtClean="0"/>
              <a:t>Проверяем </a:t>
            </a:r>
            <a:br>
              <a:rPr lang="ru-RU" dirty="0" smtClean="0"/>
            </a:br>
            <a:r>
              <a:rPr lang="ru-RU" dirty="0" smtClean="0"/>
              <a:t>Задание №20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2654" y="2264228"/>
            <a:ext cx="1941061" cy="3352801"/>
          </a:xfrm>
        </p:spPr>
        <p:txBody>
          <a:bodyPr>
            <a:noAutofit/>
          </a:bodyPr>
          <a:lstStyle/>
          <a:p>
            <a:r>
              <a:rPr lang="ru-RU" sz="3600" dirty="0" smtClean="0"/>
              <a:t>1) 41</a:t>
            </a:r>
          </a:p>
          <a:p>
            <a:r>
              <a:rPr lang="ru-RU" sz="3600" dirty="0" smtClean="0"/>
              <a:t>2) 31</a:t>
            </a:r>
          </a:p>
          <a:p>
            <a:r>
              <a:rPr lang="ru-RU" sz="3600" dirty="0" smtClean="0"/>
              <a:t>3) 13</a:t>
            </a:r>
          </a:p>
          <a:p>
            <a:r>
              <a:rPr lang="ru-RU" sz="3600" dirty="0" smtClean="0"/>
              <a:t>4) 13</a:t>
            </a:r>
          </a:p>
          <a:p>
            <a:r>
              <a:rPr lang="ru-RU" sz="3600" dirty="0" smtClean="0"/>
              <a:t>5)24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42" name="Picture 2" descr="https://cdn.fishki.net/upload/post/2018/05/21/2604289/7e6ce844056c4a17d39c105bec8a0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8" y="141512"/>
            <a:ext cx="4688113" cy="31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mbilive.ru/upload/000/u3/63/ee/7-teleckoe-ozero-na-zak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91" y="3425369"/>
            <a:ext cx="5152651" cy="31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10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468086"/>
            <a:ext cx="10018713" cy="11720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Проверяем </a:t>
            </a:r>
            <a:br>
              <a:rPr lang="ru-RU" dirty="0" smtClean="0"/>
            </a:br>
            <a:r>
              <a:rPr lang="ru-RU" dirty="0" smtClean="0"/>
              <a:t>Задание № 24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6571" y="2080736"/>
            <a:ext cx="15675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1) </a:t>
            </a:r>
            <a:r>
              <a:rPr lang="ru-RU" sz="3600" dirty="0" smtClean="0"/>
              <a:t>4</a:t>
            </a:r>
            <a:endParaRPr lang="ru-RU" sz="3600" dirty="0"/>
          </a:p>
          <a:p>
            <a:r>
              <a:rPr lang="ru-RU" sz="3600" dirty="0"/>
              <a:t>2) 4</a:t>
            </a:r>
          </a:p>
          <a:p>
            <a:r>
              <a:rPr lang="ru-RU" sz="3600" dirty="0"/>
              <a:t>3) </a:t>
            </a:r>
            <a:r>
              <a:rPr lang="ru-RU" sz="3600" dirty="0" smtClean="0"/>
              <a:t>1</a:t>
            </a:r>
            <a:endParaRPr lang="ru-RU" sz="3600" dirty="0"/>
          </a:p>
          <a:p>
            <a:r>
              <a:rPr lang="ru-RU" sz="3600" dirty="0"/>
              <a:t>4) </a:t>
            </a:r>
            <a:r>
              <a:rPr lang="ru-RU" sz="3600" dirty="0" smtClean="0"/>
              <a:t>1</a:t>
            </a:r>
            <a:endParaRPr lang="ru-RU" sz="3600" dirty="0"/>
          </a:p>
          <a:p>
            <a:endParaRPr lang="ru-RU" sz="3600" dirty="0"/>
          </a:p>
        </p:txBody>
      </p:sp>
      <p:pic>
        <p:nvPicPr>
          <p:cNvPr id="11266" name="Picture 2" descr="https://mykaleidoscope.ru/x/uploads/posts/2022-09/1663324517_17-mykaleidoscope-ru-p-primorskii-krai-dostoprimechatelnosti-vkon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7" y="1801717"/>
            <a:ext cx="7112000" cy="47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2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67564"/>
            <a:ext cx="1045464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регион России по его краткому описанию.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ЭГП этой области является наличие выхода к государственной границе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с тремя европейскими странами.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Более трети территории области занимают леса, другой особенностью природы является обилие озер.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Полезными ископаемыми область небогата: имеются залежи торфа и строительных материалов. 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отрасли промышленности  — машиностроение, деревообрабатывающая, легкая и пищевая промышленность. </a:t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сельском хозяйстве преобладает молочное животноводство; растениеводство специализируется на производстве кормовых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142053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235857"/>
            <a:ext cx="10018713" cy="1012371"/>
          </a:xfrm>
        </p:spPr>
        <p:txBody>
          <a:bodyPr/>
          <a:lstStyle/>
          <a:p>
            <a:r>
              <a:rPr lang="ru-RU" dirty="0" smtClean="0"/>
              <a:t>Задание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8" y="2115456"/>
            <a:ext cx="10018713" cy="3124201"/>
          </a:xfrm>
        </p:spPr>
        <p:txBody>
          <a:bodyPr>
            <a:noAutofit/>
          </a:bodyPr>
          <a:lstStyle/>
          <a:p>
            <a:r>
              <a:rPr lang="ru-RU" sz="3600" dirty="0" smtClean="0"/>
              <a:t>1. Монголия</a:t>
            </a:r>
          </a:p>
          <a:p>
            <a:r>
              <a:rPr lang="ru-RU" sz="3600" dirty="0" smtClean="0"/>
              <a:t>2. Китай</a:t>
            </a:r>
          </a:p>
          <a:p>
            <a:r>
              <a:rPr lang="ru-RU" sz="3600" dirty="0" smtClean="0"/>
              <a:t>3. Китай</a:t>
            </a:r>
          </a:p>
          <a:p>
            <a:r>
              <a:rPr lang="ru-RU" sz="3600" dirty="0" smtClean="0"/>
              <a:t>4. Казахстан</a:t>
            </a:r>
          </a:p>
          <a:p>
            <a:r>
              <a:rPr lang="ru-RU" sz="3600" dirty="0" smtClean="0"/>
              <a:t>5. Норвегия</a:t>
            </a:r>
          </a:p>
          <a:p>
            <a:r>
              <a:rPr lang="ru-RU" sz="3600" dirty="0" smtClean="0"/>
              <a:t>6. Белоруссия</a:t>
            </a:r>
            <a:endParaRPr lang="ru-RU" sz="3600" dirty="0"/>
          </a:p>
        </p:txBody>
      </p:sp>
      <p:pic>
        <p:nvPicPr>
          <p:cNvPr id="1026" name="Picture 2" descr="https://asiarussia.ru/upload/iblock/8a9/8a9b6e5dca987d606a9a2f0d645382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658" y="1356881"/>
            <a:ext cx="3762374" cy="26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osspectr.ru/wp-content/uploads/4/5/d/45d35638edb72fcf6c81a4563732a9c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503" y="4127414"/>
            <a:ext cx="3910823" cy="260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45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23" y="0"/>
            <a:ext cx="10018713" cy="954314"/>
          </a:xfrm>
        </p:spPr>
        <p:txBody>
          <a:bodyPr/>
          <a:lstStyle/>
          <a:p>
            <a:r>
              <a:rPr lang="ru-RU" dirty="0" smtClean="0"/>
              <a:t>Задание №7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8823" y="954314"/>
            <a:ext cx="1034483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Определите, столица какой республики в составе Российской Федерации имеет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географические координаты 62° с. ш. 34° в. д</a:t>
            </a:r>
            <a:r>
              <a:rPr lang="ru-RU" sz="3200" b="1" dirty="0" smtClean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fontAlgn="base">
              <a:spcAft>
                <a:spcPts val="0"/>
              </a:spcAft>
            </a:pP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Определите, столица какой республики в составе Российской Федерации имеет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географические координаты 55°с.ш. 49°в.д</a:t>
            </a:r>
            <a:r>
              <a:rPr lang="ru-RU" sz="3200" b="1" dirty="0" smtClean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fontAlgn="base">
              <a:spcAft>
                <a:spcPts val="0"/>
              </a:spcAft>
            </a:pP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Определите, столица какой республики в составе Российской Федерации имеет</a:t>
            </a:r>
            <a:endParaRPr lang="ru-RU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3200" b="1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географические координаты 51° с. ш. 85° в. д.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5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015" y="243113"/>
            <a:ext cx="5990547" cy="3124201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3600" dirty="0" smtClean="0"/>
              <a:t>. Республика Карелия</a:t>
            </a:r>
          </a:p>
          <a:p>
            <a:r>
              <a:rPr lang="ru-RU" sz="3600" dirty="0" smtClean="0"/>
              <a:t>2. Республика Татарстан</a:t>
            </a:r>
          </a:p>
          <a:p>
            <a:r>
              <a:rPr lang="ru-RU" sz="3600" dirty="0" smtClean="0"/>
              <a:t>3. Республика Алтай</a:t>
            </a:r>
            <a:endParaRPr lang="ru-RU" sz="3600" dirty="0"/>
          </a:p>
        </p:txBody>
      </p:sp>
      <p:pic>
        <p:nvPicPr>
          <p:cNvPr id="2050" name="Picture 2" descr="https://sportishka.com/uploads/posts/2022-03/1646732196_36-sportishka-com-p-kareliya-vidi-turizm-krasivo-foto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02" y="166913"/>
            <a:ext cx="4686302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atarstan.ru/file/news/29_n2129723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55" y="3443515"/>
            <a:ext cx="5701211" cy="32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7.photo.2gis.com/images/geo/27/3799912199909060_6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53" y="3443515"/>
            <a:ext cx="4805391" cy="32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10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11" y="145143"/>
            <a:ext cx="10018713" cy="682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№14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5912" y="997414"/>
            <a:ext cx="10417404" cy="520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41414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«Сжигающие без огня» — так называют суховеи. Суховей — ветер с высокой температурой и низкой относительной влажностью воздуха. Там, где они пронеслись, засыхают и погибают растения, даже при достаточном запасе влаги в почве, так как корневая система не успевает подавать в наземную часть достаточное количество воды». В ка</a:t>
            </a:r>
            <a:r>
              <a:rPr lang="ru-RU" sz="2400" dirty="0">
                <a:solidFill>
                  <a:srgbClr val="41414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ких двух из перечисленных регионов России суховеи представляют наибольшую опасность? Запишите в таблицу цифры, под которыми указаны выбранные регионы.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Калининградская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Республика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Калмыкия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Красноярский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Приморский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край 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5.Астраханская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9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11" y="145143"/>
            <a:ext cx="10018713" cy="682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№14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1372" y="997414"/>
            <a:ext cx="101019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Многолетняя мерзлота оказывает влияние на хозяйственную деятельность человека: добычу полезных ископаемых, строительство зданий.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двух из перечисленных областей России необходимо учитывать последствия оттаивания многолетней мерзлоты? Запишите в таблицу цифры, под которыми указаны выбранные регионы. </a:t>
            </a:r>
          </a:p>
          <a:p>
            <a:pPr lvl="0" fontAlgn="base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Ульяновская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Новгородская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Иркутская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Магаданская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Свердловская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</a:p>
        </p:txBody>
      </p:sp>
    </p:spTree>
    <p:extLst>
      <p:ext uri="{BB962C8B-B14F-4D97-AF65-F5344CB8AC3E}">
        <p14:creationId xmlns:p14="http://schemas.microsoft.com/office/powerpoint/2010/main" val="122976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11" y="145143"/>
            <a:ext cx="10018713" cy="682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№14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5911" y="1461871"/>
            <a:ext cx="101019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МЧС России ежегодно готовит прогнозы сейсмической активности в сейсмоопасных районах страны.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жителей каких двух регионов нужны такие прогнозы? Запишите в таблицу цифры, под которыми указаны выбранные регионы. </a:t>
            </a:r>
          </a:p>
          <a:p>
            <a:pPr lvl="0" fontAlgn="base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Камчатский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Мурманская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Республика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 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Сахалинская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Республика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3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11" y="145143"/>
            <a:ext cx="10018713" cy="682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№14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5911" y="827315"/>
            <a:ext cx="104319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Лесные пожары — одно из самых страшных бедствий на Земле. Люди лишаются домов, а часто и жизни, погибают тысячи животных, сгорают деревья — «живые легкие» планеты. И хотя власти всех регионов России усиленно готовятся к «горячему сезону», пожары все равно вспыхивают то здесь, то там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двух из перечисленных регионов России необходимо готовиться к возможным пожарам? Запишите в таблицу цифры, под которыми указаны выбранные регионы.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Самарская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Иркутская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Мурманская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Ставропольский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 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Хабаровский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</p:txBody>
      </p:sp>
    </p:spTree>
    <p:extLst>
      <p:ext uri="{BB962C8B-B14F-4D97-AF65-F5344CB8AC3E}">
        <p14:creationId xmlns:p14="http://schemas.microsoft.com/office/powerpoint/2010/main" val="387878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911" y="145143"/>
            <a:ext cx="10018713" cy="682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№14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5911" y="827315"/>
            <a:ext cx="104319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5.Землетрясения — страшное природное явление, которое может принести многочисленные беды. Предотвращать такое грозное явление, как землетрясение, люди еще не могут. И даже точно предсказать, когда и где оно случится, тоже не научились. А значит, нужно знать, как можно уберечь себя и близких во время подземных толчков.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Жителям, каких из перечисленных регионов России нужно иметь план действий на случай землетрясения?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Калужская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Смоленская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Ярославская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Сахалинская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lvl="0" algn="ctr" fontAlgn="base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Камчатский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</p:txBody>
      </p:sp>
    </p:spTree>
    <p:extLst>
      <p:ext uri="{BB962C8B-B14F-4D97-AF65-F5344CB8AC3E}">
        <p14:creationId xmlns:p14="http://schemas.microsoft.com/office/powerpoint/2010/main" val="825171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59</TotalTime>
  <Words>836</Words>
  <Application>Microsoft Office PowerPoint</Application>
  <PresentationFormat>Широкоэкранный</PresentationFormat>
  <Paragraphs>143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inherit</vt:lpstr>
      <vt:lpstr>Times New Roman</vt:lpstr>
      <vt:lpstr>Параллакс</vt:lpstr>
      <vt:lpstr>«Решение учебно-тренировочных заданий, направленных на изучение субъектов РФ»</vt:lpstr>
      <vt:lpstr>Задание №2</vt:lpstr>
      <vt:lpstr>Задание №7</vt:lpstr>
      <vt:lpstr>Презентация PowerPoint</vt:lpstr>
      <vt:lpstr>Задание №14</vt:lpstr>
      <vt:lpstr>Задание №14</vt:lpstr>
      <vt:lpstr>Задание №14</vt:lpstr>
      <vt:lpstr>Задание №14</vt:lpstr>
      <vt:lpstr>Задание №14</vt:lpstr>
      <vt:lpstr>Проверяем!</vt:lpstr>
      <vt:lpstr>Проверяем! Задание № 19</vt:lpstr>
      <vt:lpstr>Задание №20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Проверяем  Задание №20</vt:lpstr>
      <vt:lpstr>Проверяем  Задание № 24</vt:lpstr>
      <vt:lpstr>Определите регион России по его краткому описанию.    Особенностью ЭГП этой области является наличие выхода к государственной границе  Российской Федерации с тремя европейскими странами.  Более трети территории области занимают леса, другой особенностью природы является обилие озер.  Полезными ископаемыми область небогата: имеются залежи торфа и строительных материалов.  Основные отрасли промышленности  — машиностроение, деревообрабатывающая, легкая и пищевая промышленность.  В сельском хозяйстве преобладает молочное животноводство; растениеводство специализируется на производстве кормовых культур.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«Решение учебно-тренировочных заданий, направленных на изучение субъектов РФ»</dc:title>
  <dc:creator>Asus</dc:creator>
  <cp:lastModifiedBy>Asus</cp:lastModifiedBy>
  <cp:revision>9</cp:revision>
  <dcterms:created xsi:type="dcterms:W3CDTF">2024-02-20T00:59:48Z</dcterms:created>
  <dcterms:modified xsi:type="dcterms:W3CDTF">2024-03-10T17:36:43Z</dcterms:modified>
</cp:coreProperties>
</file>