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73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7990656" cy="36003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МОЯ    МИЛОВКА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3888432" cy="4968552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9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Пальчиковая гимнастика.</a:t>
            </a:r>
            <a:endParaRPr lang="ru-RU" sz="29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9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Люблю по </a:t>
            </a:r>
            <a:r>
              <a:rPr lang="ru-RU" sz="29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Миловке</a:t>
            </a:r>
            <a:r>
              <a:rPr lang="ru-RU" sz="29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гулять, </a:t>
            </a:r>
            <a:endParaRPr lang="ru-RU" sz="29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9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Люблю смотреть, люблю считать.</a:t>
            </a:r>
            <a:endParaRPr lang="ru-RU" sz="29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9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Раз - магазин «Новая Весна»</a:t>
            </a:r>
            <a:endParaRPr lang="ru-RU" sz="29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9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приглашает за покупками она.</a:t>
            </a:r>
            <a:endParaRPr lang="ru-RU" sz="29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9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Два- мечеть наш </a:t>
            </a:r>
            <a:r>
              <a:rPr lang="ru-RU" sz="29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Иман</a:t>
            </a:r>
            <a:r>
              <a:rPr lang="ru-RU" sz="29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-Нуры,</a:t>
            </a:r>
            <a:endParaRPr lang="ru-RU" sz="29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9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Это мысли чистоты.</a:t>
            </a:r>
            <a:endParaRPr lang="ru-RU" sz="29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9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Три - дороги и мосты, памятники и сады.</a:t>
            </a:r>
            <a:endParaRPr lang="ru-RU" sz="29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9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Четыре - есть больница,  в ней можно подлечиться.</a:t>
            </a:r>
            <a:endParaRPr lang="ru-RU" sz="29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9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Пять - наша школа, куда ребята бегут учиться.</a:t>
            </a:r>
            <a:endParaRPr lang="ru-RU" sz="29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9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Шесть –дом культуры – центр творчества детворы.</a:t>
            </a:r>
            <a:endParaRPr lang="ru-RU" sz="29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9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Семь – наш сельсовет, помогает и даёт совет.</a:t>
            </a:r>
            <a:endParaRPr lang="ru-RU" sz="29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9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Восемь - наш детский сад, где встречают и любят всех  ребят.</a:t>
            </a:r>
            <a:endParaRPr lang="ru-RU" sz="29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9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Девять - пруды и озёра - творения природы.</a:t>
            </a:r>
            <a:endParaRPr lang="ru-RU" sz="29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9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Десять - как красиво всё кругом - в моём селе родном!</a:t>
            </a:r>
            <a:endParaRPr lang="ru-RU" sz="29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Monotype Corsiva" pitchFamily="66" charset="0"/>
              </a:rPr>
              <a:t> (Автор:  </a:t>
            </a:r>
            <a:r>
              <a:rPr lang="ru-RU" b="1" i="1" dirty="0" err="1" smtClean="0">
                <a:solidFill>
                  <a:schemeClr val="tx1"/>
                </a:solidFill>
                <a:latin typeface="Monotype Corsiva" pitchFamily="66" charset="0"/>
              </a:rPr>
              <a:t>Магсумова</a:t>
            </a:r>
            <a:r>
              <a:rPr lang="ru-RU" b="1" i="1" dirty="0" smtClean="0">
                <a:solidFill>
                  <a:schemeClr val="tx1"/>
                </a:solidFill>
                <a:latin typeface="Monotype Corsiva" pitchFamily="66" charset="0"/>
              </a:rPr>
              <a:t>  Л.А.)</a:t>
            </a:r>
            <a:endParaRPr lang="ru-RU" b="1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C:\Users\User\Desktop\60508f8e-0d56-4c5d-8bf7-9c95c622bed9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1192" t="24499" r="4562" b="13772"/>
          <a:stretch/>
        </p:blipFill>
        <p:spPr bwMode="auto">
          <a:xfrm>
            <a:off x="5076056" y="836712"/>
            <a:ext cx="374441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473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Уфа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/>
              <a:t>ПАЛЬЧИКОВАЯ ГИМНАСТИКА</a:t>
            </a:r>
          </a:p>
          <a:p>
            <a:pPr marL="0" indent="0">
              <a:buNone/>
            </a:pPr>
            <a:r>
              <a:rPr lang="ru-RU" sz="1400" dirty="0" smtClean="0"/>
              <a:t>Я по городу хожу, про Уфу вам расскажу:</a:t>
            </a:r>
          </a:p>
          <a:p>
            <a:pPr marL="0" indent="0">
              <a:buNone/>
            </a:pPr>
            <a:r>
              <a:rPr lang="ru-RU" sz="1400" dirty="0" smtClean="0"/>
              <a:t>Поликлиники, аптеки, заводы, библиотеки</a:t>
            </a:r>
          </a:p>
          <a:p>
            <a:pPr marL="0" indent="0">
              <a:buNone/>
            </a:pPr>
            <a:r>
              <a:rPr lang="ru-RU" sz="1400" dirty="0" smtClean="0"/>
              <a:t>Есть учебные и торговые центры;</a:t>
            </a:r>
          </a:p>
          <a:p>
            <a:pPr marL="0" indent="0">
              <a:buNone/>
            </a:pPr>
            <a:r>
              <a:rPr lang="ru-RU" sz="1400" dirty="0" smtClean="0"/>
              <a:t> Памятники и парки, </a:t>
            </a:r>
            <a:r>
              <a:rPr lang="ru-RU" sz="1400" dirty="0" smtClean="0">
                <a:solidFill>
                  <a:prstClr val="black"/>
                </a:solidFill>
              </a:rPr>
              <a:t>музеи и театры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Много улиц и домов</a:t>
            </a:r>
          </a:p>
          <a:p>
            <a:pPr marL="0" indent="0">
              <a:buNone/>
            </a:pPr>
            <a:r>
              <a:rPr lang="ru-RU" sz="1400" dirty="0" smtClean="0"/>
              <a:t>Перечислить я готов:</a:t>
            </a:r>
          </a:p>
          <a:p>
            <a:pPr marL="0" indent="0">
              <a:buNone/>
            </a:pPr>
            <a:r>
              <a:rPr lang="ru-RU" sz="1400" dirty="0" smtClean="0"/>
              <a:t>Проспект Октября-раз,</a:t>
            </a:r>
          </a:p>
          <a:p>
            <a:pPr marL="0" indent="0">
              <a:buNone/>
            </a:pPr>
            <a:r>
              <a:rPr lang="ru-RU" sz="1400" dirty="0" smtClean="0"/>
              <a:t>Ленина-два,</a:t>
            </a:r>
          </a:p>
          <a:p>
            <a:pPr marL="0" indent="0">
              <a:buNone/>
            </a:pPr>
            <a:r>
              <a:rPr lang="ru-RU" sz="1400" dirty="0" smtClean="0"/>
              <a:t>Карла Маркса-три,</a:t>
            </a:r>
          </a:p>
          <a:p>
            <a:pPr marL="0" indent="0">
              <a:buNone/>
            </a:pPr>
            <a:r>
              <a:rPr lang="ru-RU" sz="1400" dirty="0" smtClean="0"/>
              <a:t>Комсомольская – четыре,</a:t>
            </a:r>
          </a:p>
          <a:p>
            <a:pPr marL="0" indent="0">
              <a:buNone/>
            </a:pPr>
            <a:r>
              <a:rPr lang="ru-RU" sz="1400" dirty="0" smtClean="0"/>
              <a:t>5- это Округ Галле</a:t>
            </a:r>
          </a:p>
          <a:p>
            <a:pPr marL="0" indent="0">
              <a:buNone/>
            </a:pPr>
            <a:r>
              <a:rPr lang="ru-RU" sz="1400" dirty="0" smtClean="0"/>
              <a:t>6- это  Зорге,</a:t>
            </a:r>
          </a:p>
          <a:p>
            <a:pPr marL="0" indent="0">
              <a:buNone/>
            </a:pPr>
            <a:r>
              <a:rPr lang="ru-RU" sz="1400" dirty="0"/>
              <a:t>7</a:t>
            </a:r>
            <a:r>
              <a:rPr lang="ru-RU" sz="1400" dirty="0" smtClean="0"/>
              <a:t>- Менделеева,</a:t>
            </a:r>
          </a:p>
          <a:p>
            <a:pPr marL="0" indent="0">
              <a:buNone/>
            </a:pPr>
            <a:r>
              <a:rPr lang="ru-RU" sz="1400" dirty="0"/>
              <a:t>8</a:t>
            </a:r>
            <a:r>
              <a:rPr lang="ru-RU" sz="1400" dirty="0" smtClean="0"/>
              <a:t>-Революционная,</a:t>
            </a:r>
          </a:p>
          <a:p>
            <a:pPr marL="0" indent="0">
              <a:buNone/>
            </a:pPr>
            <a:r>
              <a:rPr lang="ru-RU" sz="1400" dirty="0"/>
              <a:t>9</a:t>
            </a:r>
            <a:r>
              <a:rPr lang="ru-RU" sz="1400" dirty="0" smtClean="0"/>
              <a:t>- Ибрагимова</a:t>
            </a:r>
          </a:p>
          <a:p>
            <a:pPr marL="0" indent="0">
              <a:buNone/>
            </a:pPr>
            <a:r>
              <a:rPr lang="ru-RU" sz="1400" dirty="0" smtClean="0"/>
              <a:t>10- Кирова</a:t>
            </a:r>
          </a:p>
          <a:p>
            <a:pPr marL="0" indent="0">
              <a:buNone/>
            </a:pPr>
            <a:r>
              <a:rPr lang="ru-RU" sz="1400" dirty="0" smtClean="0"/>
              <a:t>Я на Белую схожу и на волны погляжу.</a:t>
            </a:r>
          </a:p>
          <a:p>
            <a:pPr marL="0" indent="0">
              <a:buNone/>
            </a:pPr>
            <a:r>
              <a:rPr lang="ru-RU" sz="1400" dirty="0" smtClean="0"/>
              <a:t>Город Уфа развивается она.</a:t>
            </a:r>
          </a:p>
          <a:p>
            <a:pPr marL="0" indent="0">
              <a:buNone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(Автор: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Магсумова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Л.А.)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468052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83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Дюртюли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920880" cy="5688632"/>
          </a:xfrm>
        </p:spPr>
        <p:txBody>
          <a:bodyPr/>
          <a:lstStyle/>
          <a:p>
            <a:pPr marL="0" lvl="0" indent="0">
              <a:buNone/>
            </a:pPr>
            <a:endParaRPr lang="ru-RU" sz="14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400" b="1" u="sng" dirty="0" smtClean="0">
                <a:solidFill>
                  <a:prstClr val="black"/>
                </a:solidFill>
              </a:rPr>
              <a:t>ПАЛЬЧИКОВАЯ </a:t>
            </a:r>
            <a:r>
              <a:rPr lang="ru-RU" sz="1400" b="1" u="sng" dirty="0">
                <a:solidFill>
                  <a:prstClr val="black"/>
                </a:solidFill>
              </a:rPr>
              <a:t>ГИМНАСТИКА</a:t>
            </a:r>
          </a:p>
          <a:p>
            <a:pPr marL="0" indent="0">
              <a:buNone/>
            </a:pPr>
            <a:r>
              <a:rPr lang="ru-RU" sz="1400" b="1" dirty="0" smtClean="0"/>
              <a:t>Люблю по городу гулять</a:t>
            </a:r>
          </a:p>
          <a:p>
            <a:pPr marL="0" indent="0">
              <a:buNone/>
            </a:pPr>
            <a:r>
              <a:rPr lang="ru-RU" sz="1400" b="1" dirty="0" smtClean="0"/>
              <a:t>Люблю смотреть, люблю считать:</a:t>
            </a:r>
          </a:p>
          <a:p>
            <a:pPr marL="0" indent="0">
              <a:buNone/>
            </a:pPr>
            <a:r>
              <a:rPr lang="ru-RU" sz="1400" b="1" dirty="0" smtClean="0"/>
              <a:t>Первомайская –раз, Ленина -2,</a:t>
            </a:r>
          </a:p>
          <a:p>
            <a:pPr marL="0" indent="0">
              <a:buNone/>
            </a:pPr>
            <a:r>
              <a:rPr lang="ru-RU" sz="1400" b="1" dirty="0" smtClean="0"/>
              <a:t>3-наша </a:t>
            </a:r>
            <a:r>
              <a:rPr lang="ru-RU" sz="1400" b="1" dirty="0" err="1" smtClean="0"/>
              <a:t>Агидель</a:t>
            </a:r>
            <a:r>
              <a:rPr lang="ru-RU" sz="1400" b="1" dirty="0" smtClean="0"/>
              <a:t> река, а 4-дом культуры,</a:t>
            </a:r>
          </a:p>
          <a:p>
            <a:pPr marL="0" indent="0">
              <a:buNone/>
            </a:pPr>
            <a:r>
              <a:rPr lang="ru-RU" sz="1400" b="1" dirty="0" smtClean="0"/>
              <a:t>5-гуляю по Садовой,</a:t>
            </a:r>
          </a:p>
          <a:p>
            <a:pPr marL="0" indent="0">
              <a:buNone/>
            </a:pPr>
            <a:r>
              <a:rPr lang="ru-RU" sz="1400" b="1" dirty="0" smtClean="0"/>
              <a:t>6- к Горшкову я схожу и там цветы я положу,</a:t>
            </a:r>
          </a:p>
          <a:p>
            <a:pPr marL="0" indent="0">
              <a:buNone/>
            </a:pPr>
            <a:r>
              <a:rPr lang="ru-RU" sz="1400" b="1" dirty="0" smtClean="0"/>
              <a:t>7-наш детский сад как красив его наряд,</a:t>
            </a:r>
          </a:p>
          <a:p>
            <a:pPr marL="0" indent="0">
              <a:buNone/>
            </a:pPr>
            <a:r>
              <a:rPr lang="ru-RU" sz="1400" b="1" dirty="0" smtClean="0"/>
              <a:t>8-наш автовокзал всех с пути встречает он</a:t>
            </a:r>
          </a:p>
          <a:p>
            <a:pPr marL="0" indent="0">
              <a:buNone/>
            </a:pPr>
            <a:r>
              <a:rPr lang="ru-RU" sz="1400" b="1" dirty="0" smtClean="0"/>
              <a:t>9- почта и музей приглашает всех друзей,</a:t>
            </a:r>
          </a:p>
          <a:p>
            <a:pPr marL="0" indent="0">
              <a:buNone/>
            </a:pPr>
            <a:r>
              <a:rPr lang="ru-RU" sz="1400" b="1" dirty="0" smtClean="0"/>
              <a:t>10- наш город Дюртюли</a:t>
            </a:r>
          </a:p>
          <a:p>
            <a:pPr marL="0" indent="0">
              <a:buNone/>
            </a:pPr>
            <a:r>
              <a:rPr lang="ru-RU" sz="1400" b="1" dirty="0" smtClean="0"/>
              <a:t>Здесь живу и я и ты.</a:t>
            </a:r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(Автор: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Магсумова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Л.А)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70" y="1052736"/>
            <a:ext cx="373323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11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Башкирия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400600"/>
          </a:xfrm>
        </p:spPr>
        <p:txBody>
          <a:bodyPr/>
          <a:lstStyle/>
          <a:p>
            <a:pPr marL="0" lvl="0" indent="0">
              <a:buNone/>
            </a:pPr>
            <a:endParaRPr lang="en-US" sz="1400" b="1" u="sng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400" b="1" u="sng" dirty="0" smtClean="0">
                <a:solidFill>
                  <a:prstClr val="black"/>
                </a:solidFill>
              </a:rPr>
              <a:t>ПАЛЬЧИКОВАЯ </a:t>
            </a:r>
            <a:r>
              <a:rPr lang="ru-RU" sz="1400" b="1" u="sng" dirty="0">
                <a:solidFill>
                  <a:prstClr val="black"/>
                </a:solidFill>
              </a:rPr>
              <a:t>ГИМНАСТИКА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Я живу в Башкирии, 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Башкирии красивые равнины,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Высокие горы, холмы да косогоры,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Глубокие реки, густые леса.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Гроты, пещеры и другие чудеса.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общем фанаты активного отдыха стремятся сюда.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Самые топ- реки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Запомни ты эти:</a:t>
            </a:r>
          </a:p>
          <a:p>
            <a:pPr marL="0" indent="0">
              <a:buNone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Нугуш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Белая,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Ай,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Лемеза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Юрюзань, Зилим.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Будь счастлив в своей Родине и незаменим.</a:t>
            </a:r>
          </a:p>
          <a:p>
            <a:pPr marL="0" indent="0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 Автор: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Магсумова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Л.А)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850680" cy="385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74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Бирск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lvl="0" indent="0">
              <a:buNone/>
            </a:pPr>
            <a:r>
              <a:rPr lang="ru-RU" sz="1400" b="1" u="sng" dirty="0">
                <a:solidFill>
                  <a:prstClr val="black"/>
                </a:solidFill>
              </a:rPr>
              <a:t>ПАЛЬЧИКОВАЯ ГИМНАСТИКА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Расскажу про город Бирск, 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Топ -10 мест, которые стоит посмотреть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Свято-Троицкий собор - раз,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Памятник купцу - основателю города -два,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Храм Казанских Святителей -три,</a:t>
            </a:r>
          </a:p>
          <a:p>
            <a:pPr marL="0" indent="0">
              <a:buNone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Бирский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исторический музей - четыре, </a:t>
            </a:r>
          </a:p>
          <a:p>
            <a:pPr marL="0" lv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Пять –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Михайло- Архангельская церковь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Шесть –дендропарк «Берендей», 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Семь- любимый  парк «Соколок»,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Восемь-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дом купца Белова, </a:t>
            </a: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Девять- памятник павшим воинам землякам.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Десять- конечно река Белая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Просторная, широкая.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(Автор: </a:t>
            </a:r>
            <a:r>
              <a:rPr lang="ru-RU" sz="1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Магсумова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Л.А.)</a:t>
            </a: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36348"/>
            <a:ext cx="4463237" cy="339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114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461</Words>
  <Application>Microsoft Office PowerPoint</Application>
  <PresentationFormat>Экран (4:3)</PresentationFormat>
  <Paragraphs>87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МОЯ    МИЛОВКА</vt:lpstr>
      <vt:lpstr>Уфа</vt:lpstr>
      <vt:lpstr>Дюртюли</vt:lpstr>
      <vt:lpstr>Башкирия</vt:lpstr>
      <vt:lpstr>Бирск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   МИЛОВКА</dc:title>
  <dc:creator>MagsKOMP</dc:creator>
  <cp:lastModifiedBy>MagsKOMP</cp:lastModifiedBy>
  <cp:revision>17</cp:revision>
  <cp:lastPrinted>2020-12-16T18:00:59Z</cp:lastPrinted>
  <dcterms:created xsi:type="dcterms:W3CDTF">2020-12-15T16:12:48Z</dcterms:created>
  <dcterms:modified xsi:type="dcterms:W3CDTF">2021-02-21T20:47:01Z</dcterms:modified>
</cp:coreProperties>
</file>