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3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6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6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2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2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71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95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93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4084-FAD9-4ADE-A8C5-200DF5EFBFC8}" type="datetimeFigureOut">
              <a:rPr lang="ru-RU" smtClean="0"/>
              <a:t>09.11.2022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F1A5-B6C6-43D1-90CF-3834D81FC1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ushcity.ru/wp-content/uploads/2021/05/zagadki-pro-koro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811"/>
            <a:ext cx="10579734" cy="679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8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2.fotokto.ru/photo/full/618/6181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257" y="0"/>
            <a:ext cx="9777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eti-i-mama.ru/wp-content/uploads/2016/04/Bichok-Agniya-Barto-1024x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43" y="169659"/>
            <a:ext cx="6890202" cy="6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18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abirint.ru/rcimg/09b5ba97c379061b27fb0c95f09e5b54/1920x1080/comments_pic/1449/4_1332f831a1f07c62dab8a831b08c6d97_1417580771.jpg?1417580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0"/>
            <a:ext cx="10174515" cy="70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91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2089"/>
              </p:ext>
            </p:extLst>
          </p:nvPr>
        </p:nvGraphicFramePr>
        <p:xfrm>
          <a:off x="101599" y="130626"/>
          <a:ext cx="11930745" cy="65024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6915">
                  <a:extLst>
                    <a:ext uri="{9D8B030D-6E8A-4147-A177-3AD203B41FA5}">
                      <a16:colId xmlns:a16="http://schemas.microsoft.com/office/drawing/2014/main" val="2777622756"/>
                    </a:ext>
                  </a:extLst>
                </a:gridCol>
                <a:gridCol w="3976915">
                  <a:extLst>
                    <a:ext uri="{9D8B030D-6E8A-4147-A177-3AD203B41FA5}">
                      <a16:colId xmlns:a16="http://schemas.microsoft.com/office/drawing/2014/main" val="3884780177"/>
                    </a:ext>
                  </a:extLst>
                </a:gridCol>
                <a:gridCol w="3976915">
                  <a:extLst>
                    <a:ext uri="{9D8B030D-6E8A-4147-A177-3AD203B41FA5}">
                      <a16:colId xmlns:a16="http://schemas.microsoft.com/office/drawing/2014/main" val="3922966626"/>
                    </a:ext>
                  </a:extLst>
                </a:gridCol>
              </a:tblGrid>
              <a:tr h="325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281197"/>
                  </a:ext>
                </a:extLst>
              </a:tr>
              <a:tr h="32512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15085"/>
                  </a:ext>
                </a:extLst>
              </a:tr>
            </a:tbl>
          </a:graphicData>
        </a:graphic>
      </p:graphicFrame>
      <p:pic>
        <p:nvPicPr>
          <p:cNvPr id="4" name="Picture 2" descr="https://catherineasquithgallery.com/uploads/posts/2021-02/1612571981_156-p-fon-zelenaya-polyanka-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31" y="677467"/>
            <a:ext cx="3560626" cy="22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ыжа коров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89" y="488782"/>
            <a:ext cx="3870682" cy="26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Рождественский Дизайн, Живопись С Коровой, Иллюстрация С Медведями, Трафаре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92" y="1027141"/>
            <a:ext cx="1573730" cy="15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attle Svg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3381827"/>
            <a:ext cx="1607085" cy="15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i.dlpng.com/static/png/6464677_thumb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2" t="9264" r="23544" b="12962"/>
          <a:stretch/>
        </p:blipFill>
        <p:spPr bwMode="auto">
          <a:xfrm>
            <a:off x="450979" y="4901694"/>
            <a:ext cx="908324" cy="171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udoba.org/sites/default/files/h5p/content/36896/images/image-6287487e0d6c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8239" r="11143" b="12717"/>
          <a:stretch/>
        </p:blipFill>
        <p:spPr bwMode="auto">
          <a:xfrm>
            <a:off x="2138816" y="3449699"/>
            <a:ext cx="1557657" cy="15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udoba.org/sites/default/files/h5p/content/36896/images/image-6287487e0d6c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2" t="8239" r="11143" b="12717"/>
          <a:stretch/>
        </p:blipFill>
        <p:spPr bwMode="auto">
          <a:xfrm>
            <a:off x="2658228" y="5681579"/>
            <a:ext cx="518831" cy="51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Ферма животных фон корова значок мультипликационный персонаж дизайн eps ai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02" y="3600458"/>
            <a:ext cx="3165449" cy="2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Рождественский Дизайн, Живопись С Коровой, Иллюстрация С Медведями, Трафаре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57" y="3896325"/>
            <a:ext cx="1922073" cy="18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lizasenglish.ru/wp-content/uploads/2016/02/eye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98"/>
          <a:stretch/>
        </p:blipFill>
        <p:spPr bwMode="auto">
          <a:xfrm>
            <a:off x="10227855" y="3849005"/>
            <a:ext cx="1485174" cy="18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55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2022-11-09T12:02:45Z</dcterms:created>
  <dcterms:modified xsi:type="dcterms:W3CDTF">2022-11-09T12:41:06Z</dcterms:modified>
</cp:coreProperties>
</file>