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77291-D559-4489-A60C-B2D04DF858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AC3AD-6856-4433-B271-1DB693BB0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3AD-6856-4433-B271-1DB693BB08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9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8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1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8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128F-5FC2-442A-ABBE-7B7CF5C0CD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D267-F772-4BAE-8A80-07F0514B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5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iafilmy.su/uploads/posts/2015-02/1424504869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46" y="661889"/>
            <a:ext cx="7743196" cy="51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раканище. Корней Иванович Чуковск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282" r="19009" b="51561"/>
          <a:stretch/>
        </p:blipFill>
        <p:spPr bwMode="auto">
          <a:xfrm>
            <a:off x="89902" y="1622464"/>
            <a:ext cx="3511001" cy="33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раканище. Корней Иванович Чуковск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8" t="26022" r="-328" b="46382"/>
          <a:stretch/>
        </p:blipFill>
        <p:spPr bwMode="auto">
          <a:xfrm>
            <a:off x="2229231" y="3768169"/>
            <a:ext cx="2186311" cy="21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араканище. Корней Иванович Чуковск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0" r="57994" b="33118"/>
          <a:stretch/>
        </p:blipFill>
        <p:spPr bwMode="auto">
          <a:xfrm>
            <a:off x="2200669" y="329130"/>
            <a:ext cx="1756475" cy="12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араканище. Корней Иванович Чуковски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65367" r="12599"/>
          <a:stretch/>
        </p:blipFill>
        <p:spPr bwMode="auto">
          <a:xfrm>
            <a:off x="3808132" y="2220544"/>
            <a:ext cx="3202635" cy="21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араканище. Корней Иванович Чуковский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48077" r="5782" b="23077"/>
          <a:stretch/>
        </p:blipFill>
        <p:spPr bwMode="auto">
          <a:xfrm>
            <a:off x="5564424" y="71597"/>
            <a:ext cx="3444119" cy="26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llforkids.ru/uploads/posts/2013-04/1366377678_0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9419" r="27201" b="37625"/>
          <a:stretch/>
        </p:blipFill>
        <p:spPr bwMode="auto">
          <a:xfrm>
            <a:off x="4037778" y="3844203"/>
            <a:ext cx="4235221" cy="29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Зайчики в трамвайчике Сколько зайчиков? Знаем ли мы как получить число 7? Значит тема урока будет… 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0" y="1703603"/>
            <a:ext cx="3824168" cy="28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llforkids.ru/uploads/posts/2013-04/1366377678_0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61475" r="6436" b="6134"/>
          <a:stretch/>
        </p:blipFill>
        <p:spPr bwMode="auto">
          <a:xfrm>
            <a:off x="7988349" y="4800905"/>
            <a:ext cx="4203651" cy="13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</Words>
  <Application>Microsoft Office PowerPoint</Application>
  <PresentationFormat>Широкоэкранный</PresentationFormat>
  <Paragraphs>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2022-08-30T11:31:36Z</dcterms:created>
  <dcterms:modified xsi:type="dcterms:W3CDTF">2022-09-05T16:10:29Z</dcterms:modified>
</cp:coreProperties>
</file>