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59" r:id="rId12"/>
    <p:sldId id="260" r:id="rId13"/>
    <p:sldId id="261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fonwall.ru/o/ao/bor-sosni-polyana-t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ildlife.by/upload/medialibrary/5de/5dedb75fc0481e31cdffd2fdad5bbb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80ahejd6affdbom.xn--p1ai/wp-content/uploads/2018/07/IMG_9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2.goodfon.ru/original/1400x1050/2/4b/lisyata-igra-step-po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a0026947ac904fd97b56f245e3568b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esty.online/wp-content/uploads/2019/06/ste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renzap.ru/upload/iblock/2e5/2e5ff29771845e9925b29d4d36917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57TIdS7iyhdfkz0Y_vGoU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artfile.me/wallpaper/10-07-2014/1920x1080/priroda-les-tropinka-trava-leto-yaroslav-8453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C_hNv4JXcAISTSp.jp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box.ru/wallpapers/main2/201727/trava-les-medved-vol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569c682927d6654771ba704b4090c9f1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nimalreader.ru/wp-content/uploads/2015/07/voronezhcy-ubili-losya-animalreader.ru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rklad.ru/wp-content/uploads/2020/12/wolf-3585218_1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goodfon.ru/original/1366x768/8/64/dikiy-kaban-vepr-malenk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--8sbiecm6bhdx8i.xn--p1ai/sites/default/files/images/okruzhayushhij_mir/Volgogradskay_oblast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 Маришка</dc:creator>
  <cp:lastModifiedBy>марина</cp:lastModifiedBy>
  <cp:revision>2</cp:revision>
  <dcterms:created xsi:type="dcterms:W3CDTF">2021-05-14T10:08:24Z</dcterms:created>
  <dcterms:modified xsi:type="dcterms:W3CDTF">2021-05-17T11:56:18Z</dcterms:modified>
</cp:coreProperties>
</file>