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8" r:id="rId5"/>
    <p:sldId id="278" r:id="rId6"/>
    <p:sldId id="270" r:id="rId7"/>
    <p:sldId id="265" r:id="rId8"/>
    <p:sldId id="273" r:id="rId9"/>
    <p:sldId id="275" r:id="rId10"/>
    <p:sldId id="276" r:id="rId11"/>
    <p:sldId id="279" r:id="rId12"/>
    <p:sldId id="280" r:id="rId13"/>
    <p:sldId id="281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905D9-CDF3-4323-AAFF-CF1F02B3CC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BD2C4-2222-4AAC-AB7B-CA6166730E86}">
      <dgm:prSet phldrT="[Текст]" custT="1"/>
      <dgm:spPr/>
      <dgm:t>
        <a:bodyPr/>
        <a:lstStyle/>
        <a:p>
          <a:r>
            <a:rPr lang="ru-RU" sz="2000" dirty="0" smtClean="0"/>
            <a:t>История жилища и устройство быта</a:t>
          </a:r>
          <a:endParaRPr lang="ru-RU" sz="2000" dirty="0"/>
        </a:p>
      </dgm:t>
    </dgm:pt>
    <dgm:pt modelId="{50FADA53-E2D4-4639-A75E-E1D5DF5C7030}" type="parTrans" cxnId="{0B1CCA60-9E79-4A94-BF05-DA328F9972F8}">
      <dgm:prSet/>
      <dgm:spPr/>
      <dgm:t>
        <a:bodyPr/>
        <a:lstStyle/>
        <a:p>
          <a:endParaRPr lang="ru-RU"/>
        </a:p>
      </dgm:t>
    </dgm:pt>
    <dgm:pt modelId="{50BB7C92-DD6D-447E-85D9-DBF1E8EE0572}" type="sibTrans" cxnId="{0B1CCA60-9E79-4A94-BF05-DA328F9972F8}">
      <dgm:prSet/>
      <dgm:spPr/>
      <dgm:t>
        <a:bodyPr/>
        <a:lstStyle/>
        <a:p>
          <a:endParaRPr lang="ru-RU"/>
        </a:p>
      </dgm:t>
    </dgm:pt>
    <dgm:pt modelId="{27FBD4E6-3E9E-4B90-9072-BF494BD882DA}">
      <dgm:prSet phldrT="[Текст]" custT="1"/>
      <dgm:spPr/>
      <dgm:t>
        <a:bodyPr/>
        <a:lstStyle/>
        <a:p>
          <a:r>
            <a:rPr lang="ru-RU" sz="2000" dirty="0" smtClean="0"/>
            <a:t>История огня</a:t>
          </a:r>
        </a:p>
        <a:p>
          <a:r>
            <a:rPr lang="ru-RU" sz="2000" dirty="0" smtClean="0"/>
            <a:t>(освещение  и тепло)</a:t>
          </a:r>
          <a:endParaRPr lang="ru-RU" sz="2000" dirty="0"/>
        </a:p>
      </dgm:t>
    </dgm:pt>
    <dgm:pt modelId="{11A2E849-A367-4954-A5A3-851A404A6EDE}" type="parTrans" cxnId="{A30225F6-CAD1-4D19-8329-BA4B86D8A35F}">
      <dgm:prSet/>
      <dgm:spPr/>
      <dgm:t>
        <a:bodyPr/>
        <a:lstStyle/>
        <a:p>
          <a:endParaRPr lang="ru-RU"/>
        </a:p>
      </dgm:t>
    </dgm:pt>
    <dgm:pt modelId="{ADA2D128-4D87-4BBA-9A74-E5DA733E82F6}" type="sibTrans" cxnId="{A30225F6-CAD1-4D19-8329-BA4B86D8A35F}">
      <dgm:prSet/>
      <dgm:spPr/>
      <dgm:t>
        <a:bodyPr/>
        <a:lstStyle/>
        <a:p>
          <a:endParaRPr lang="ru-RU"/>
        </a:p>
      </dgm:t>
    </dgm:pt>
    <dgm:pt modelId="{03C43A81-8333-42C8-AD5E-07247058E26A}">
      <dgm:prSet phldrT="[Текст]" custT="1"/>
      <dgm:spPr/>
      <dgm:t>
        <a:bodyPr/>
        <a:lstStyle/>
        <a:p>
          <a:r>
            <a:rPr lang="ru-RU" sz="2000" dirty="0" smtClean="0"/>
            <a:t>История сухопутного транспорта</a:t>
          </a:r>
          <a:endParaRPr lang="ru-RU" sz="2000" dirty="0"/>
        </a:p>
      </dgm:t>
    </dgm:pt>
    <dgm:pt modelId="{B128F2D8-BA89-41B3-9A26-E6C0473A6136}" type="parTrans" cxnId="{60FDDAB8-1EAD-4482-831E-169E698CA183}">
      <dgm:prSet/>
      <dgm:spPr/>
      <dgm:t>
        <a:bodyPr/>
        <a:lstStyle/>
        <a:p>
          <a:endParaRPr lang="ru-RU"/>
        </a:p>
      </dgm:t>
    </dgm:pt>
    <dgm:pt modelId="{1699AD2D-A12C-4A91-8E63-338987E9EC70}" type="sibTrans" cxnId="{60FDDAB8-1EAD-4482-831E-169E698CA183}">
      <dgm:prSet/>
      <dgm:spPr/>
      <dgm:t>
        <a:bodyPr/>
        <a:lstStyle/>
        <a:p>
          <a:endParaRPr lang="ru-RU"/>
        </a:p>
      </dgm:t>
    </dgm:pt>
    <dgm:pt modelId="{F1751390-B66A-46F0-84A0-BD75B1D00567}">
      <dgm:prSet phldrT="[Текст]" custT="1"/>
      <dgm:spPr/>
      <dgm:t>
        <a:bodyPr/>
        <a:lstStyle/>
        <a:p>
          <a:r>
            <a:rPr lang="ru-RU" sz="2000" dirty="0" smtClean="0"/>
            <a:t>История мореплавания</a:t>
          </a:r>
          <a:endParaRPr lang="ru-RU" sz="2000" dirty="0"/>
        </a:p>
      </dgm:t>
    </dgm:pt>
    <dgm:pt modelId="{27E51FEF-4D41-454C-8D05-ABB5C7ED9832}" type="parTrans" cxnId="{D066ED20-4D34-4E54-B151-1E60249772B0}">
      <dgm:prSet/>
      <dgm:spPr/>
      <dgm:t>
        <a:bodyPr/>
        <a:lstStyle/>
        <a:p>
          <a:endParaRPr lang="ru-RU"/>
        </a:p>
      </dgm:t>
    </dgm:pt>
    <dgm:pt modelId="{A4673974-CC72-4B79-87A6-3788C75B28E6}" type="sibTrans" cxnId="{D066ED20-4D34-4E54-B151-1E60249772B0}">
      <dgm:prSet/>
      <dgm:spPr/>
      <dgm:t>
        <a:bodyPr/>
        <a:lstStyle/>
        <a:p>
          <a:endParaRPr lang="ru-RU"/>
        </a:p>
      </dgm:t>
    </dgm:pt>
    <dgm:pt modelId="{8C9195BD-8E49-450A-9A5E-822ED332B9D3}">
      <dgm:prSet phldrT="[Текст]" custT="1"/>
      <dgm:spPr/>
      <dgm:t>
        <a:bodyPr/>
        <a:lstStyle/>
        <a:p>
          <a:r>
            <a:rPr lang="ru-RU" sz="2000" dirty="0" smtClean="0"/>
            <a:t>История письменности</a:t>
          </a:r>
        </a:p>
        <a:p>
          <a:r>
            <a:rPr lang="ru-RU" sz="2000" dirty="0" smtClean="0"/>
            <a:t>(книгопечатание)</a:t>
          </a:r>
          <a:endParaRPr lang="ru-RU" sz="2000" dirty="0"/>
        </a:p>
      </dgm:t>
    </dgm:pt>
    <dgm:pt modelId="{43D4EA34-99AD-40D6-AA11-E889C97231EF}" type="parTrans" cxnId="{10E101D3-031E-48DD-A759-82781737174F}">
      <dgm:prSet/>
      <dgm:spPr/>
      <dgm:t>
        <a:bodyPr/>
        <a:lstStyle/>
        <a:p>
          <a:endParaRPr lang="ru-RU"/>
        </a:p>
      </dgm:t>
    </dgm:pt>
    <dgm:pt modelId="{AAEB087B-139F-4C54-A7AA-42577FDD7D9D}" type="sibTrans" cxnId="{10E101D3-031E-48DD-A759-82781737174F}">
      <dgm:prSet/>
      <dgm:spPr/>
      <dgm:t>
        <a:bodyPr/>
        <a:lstStyle/>
        <a:p>
          <a:endParaRPr lang="ru-RU"/>
        </a:p>
      </dgm:t>
    </dgm:pt>
    <dgm:pt modelId="{17C8A095-3CC8-4FE4-83E6-3C9FE333511C}">
      <dgm:prSet custT="1"/>
      <dgm:spPr/>
      <dgm:t>
        <a:bodyPr/>
        <a:lstStyle/>
        <a:p>
          <a:r>
            <a:rPr lang="ru-RU" sz="2000" dirty="0" smtClean="0"/>
            <a:t>История коммуникации</a:t>
          </a:r>
        </a:p>
        <a:p>
          <a:r>
            <a:rPr lang="ru-RU" sz="2000" dirty="0" smtClean="0"/>
            <a:t>(почта)</a:t>
          </a:r>
          <a:endParaRPr lang="ru-RU" sz="2000" dirty="0"/>
        </a:p>
      </dgm:t>
    </dgm:pt>
    <dgm:pt modelId="{A2EF95EC-3761-415A-BE6E-946020E7A228}" type="parTrans" cxnId="{8C6A22F4-259F-4F0D-AB19-330561CEE3B9}">
      <dgm:prSet/>
      <dgm:spPr/>
      <dgm:t>
        <a:bodyPr/>
        <a:lstStyle/>
        <a:p>
          <a:endParaRPr lang="ru-RU"/>
        </a:p>
      </dgm:t>
    </dgm:pt>
    <dgm:pt modelId="{F27DCDE2-024F-4775-A95A-49BCC6071B7E}" type="sibTrans" cxnId="{8C6A22F4-259F-4F0D-AB19-330561CEE3B9}">
      <dgm:prSet/>
      <dgm:spPr/>
      <dgm:t>
        <a:bodyPr/>
        <a:lstStyle/>
        <a:p>
          <a:endParaRPr lang="ru-RU"/>
        </a:p>
      </dgm:t>
    </dgm:pt>
    <dgm:pt modelId="{D9864B6C-6669-4FF4-9091-083D46031E93}">
      <dgm:prSet custT="1"/>
      <dgm:spPr/>
      <dgm:t>
        <a:bodyPr/>
        <a:lstStyle/>
        <a:p>
          <a:endParaRPr lang="ru-RU" sz="2000"/>
        </a:p>
      </dgm:t>
    </dgm:pt>
    <dgm:pt modelId="{6C3EE422-215A-4726-A684-C159CD883D16}" type="parTrans" cxnId="{0392F2C9-2D45-4C46-BA15-B870DBBFE6FB}">
      <dgm:prSet/>
      <dgm:spPr/>
      <dgm:t>
        <a:bodyPr/>
        <a:lstStyle/>
        <a:p>
          <a:endParaRPr lang="ru-RU"/>
        </a:p>
      </dgm:t>
    </dgm:pt>
    <dgm:pt modelId="{72284F39-A278-486F-A6A6-8042048381B4}" type="sibTrans" cxnId="{0392F2C9-2D45-4C46-BA15-B870DBBFE6FB}">
      <dgm:prSet/>
      <dgm:spPr/>
      <dgm:t>
        <a:bodyPr/>
        <a:lstStyle/>
        <a:p>
          <a:endParaRPr lang="ru-RU"/>
        </a:p>
      </dgm:t>
    </dgm:pt>
    <dgm:pt modelId="{91358CD1-2BD2-4C97-AE0F-5D67E1B5EBE1}" type="pres">
      <dgm:prSet presAssocID="{CE7905D9-CDF3-4323-AAFF-CF1F02B3CC47}" presName="diagram" presStyleCnt="0">
        <dgm:presLayoutVars>
          <dgm:dir/>
          <dgm:resizeHandles val="exact"/>
        </dgm:presLayoutVars>
      </dgm:prSet>
      <dgm:spPr/>
    </dgm:pt>
    <dgm:pt modelId="{8A3973E0-1354-40BA-9B3B-37490A5CBB38}" type="pres">
      <dgm:prSet presAssocID="{07EBD2C4-2222-4AAC-AB7B-CA6166730E8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E40E6-67BD-432C-B401-D97DD2954A3F}" type="pres">
      <dgm:prSet presAssocID="{50BB7C92-DD6D-447E-85D9-DBF1E8EE0572}" presName="sibTrans" presStyleCnt="0"/>
      <dgm:spPr/>
    </dgm:pt>
    <dgm:pt modelId="{706B0517-C704-415B-82FE-A5AC0C3E719A}" type="pres">
      <dgm:prSet presAssocID="{27FBD4E6-3E9E-4B90-9072-BF494BD882DA}" presName="node" presStyleLbl="node1" presStyleIdx="1" presStyleCnt="7" custLinFactNeighborX="-1691" custLinFactNeighborY="-252">
        <dgm:presLayoutVars>
          <dgm:bulletEnabled val="1"/>
        </dgm:presLayoutVars>
      </dgm:prSet>
      <dgm:spPr/>
    </dgm:pt>
    <dgm:pt modelId="{740F4817-02CE-472F-9A01-C8FE2A342978}" type="pres">
      <dgm:prSet presAssocID="{ADA2D128-4D87-4BBA-9A74-E5DA733E82F6}" presName="sibTrans" presStyleCnt="0"/>
      <dgm:spPr/>
    </dgm:pt>
    <dgm:pt modelId="{014C0788-D2F3-4221-A62D-D37C92E23246}" type="pres">
      <dgm:prSet presAssocID="{03C43A81-8333-42C8-AD5E-07247058E26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04464-758D-4E8E-A326-D2F464195F78}" type="pres">
      <dgm:prSet presAssocID="{1699AD2D-A12C-4A91-8E63-338987E9EC70}" presName="sibTrans" presStyleCnt="0"/>
      <dgm:spPr/>
    </dgm:pt>
    <dgm:pt modelId="{512E5ECF-8D90-4A0D-879E-96C241C8296B}" type="pres">
      <dgm:prSet presAssocID="{F1751390-B66A-46F0-84A0-BD75B1D00567}" presName="node" presStyleLbl="node1" presStyleIdx="3" presStyleCnt="7" custLinFactNeighborX="-1535" custLinFactNeighborY="1540">
        <dgm:presLayoutVars>
          <dgm:bulletEnabled val="1"/>
        </dgm:presLayoutVars>
      </dgm:prSet>
      <dgm:spPr/>
    </dgm:pt>
    <dgm:pt modelId="{45203219-C819-4361-AE55-E55C26570788}" type="pres">
      <dgm:prSet presAssocID="{A4673974-CC72-4B79-87A6-3788C75B28E6}" presName="sibTrans" presStyleCnt="0"/>
      <dgm:spPr/>
    </dgm:pt>
    <dgm:pt modelId="{40012377-0F9C-4B67-B6C0-8B44B580FB9A}" type="pres">
      <dgm:prSet presAssocID="{8C9195BD-8E49-450A-9A5E-822ED332B9D3}" presName="node" presStyleLbl="node1" presStyleIdx="4" presStyleCnt="7">
        <dgm:presLayoutVars>
          <dgm:bulletEnabled val="1"/>
        </dgm:presLayoutVars>
      </dgm:prSet>
      <dgm:spPr/>
    </dgm:pt>
    <dgm:pt modelId="{E0983B6B-C0B0-4CEB-BD7E-61975C5F4B93}" type="pres">
      <dgm:prSet presAssocID="{AAEB087B-139F-4C54-A7AA-42577FDD7D9D}" presName="sibTrans" presStyleCnt="0"/>
      <dgm:spPr/>
    </dgm:pt>
    <dgm:pt modelId="{CC659188-D1FB-48F3-8B50-90ED4267B240}" type="pres">
      <dgm:prSet presAssocID="{17C8A095-3CC8-4FE4-83E6-3C9FE333511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8D362-579E-48D9-B7BB-6CEE99DE4952}" type="pres">
      <dgm:prSet presAssocID="{F27DCDE2-024F-4775-A95A-49BCC6071B7E}" presName="sibTrans" presStyleCnt="0"/>
      <dgm:spPr/>
    </dgm:pt>
    <dgm:pt modelId="{A964A1B2-7BA0-455E-A7F7-C0C407C2CBB6}" type="pres">
      <dgm:prSet presAssocID="{D9864B6C-6669-4FF4-9091-083D46031E93}" presName="node" presStyleLbl="node1" presStyleIdx="6" presStyleCnt="7">
        <dgm:presLayoutVars>
          <dgm:bulletEnabled val="1"/>
        </dgm:presLayoutVars>
      </dgm:prSet>
      <dgm:spPr/>
    </dgm:pt>
  </dgm:ptLst>
  <dgm:cxnLst>
    <dgm:cxn modelId="{1A294BBD-0419-4EE1-AF1B-074D35B78959}" type="presOf" srcId="{27FBD4E6-3E9E-4B90-9072-BF494BD882DA}" destId="{706B0517-C704-415B-82FE-A5AC0C3E719A}" srcOrd="0" destOrd="0" presId="urn:microsoft.com/office/officeart/2005/8/layout/default"/>
    <dgm:cxn modelId="{3816BC99-0729-4E42-885A-52C73B5B1A75}" type="presOf" srcId="{CE7905D9-CDF3-4323-AAFF-CF1F02B3CC47}" destId="{91358CD1-2BD2-4C97-AE0F-5D67E1B5EBE1}" srcOrd="0" destOrd="0" presId="urn:microsoft.com/office/officeart/2005/8/layout/default"/>
    <dgm:cxn modelId="{60FDDAB8-1EAD-4482-831E-169E698CA183}" srcId="{CE7905D9-CDF3-4323-AAFF-CF1F02B3CC47}" destId="{03C43A81-8333-42C8-AD5E-07247058E26A}" srcOrd="2" destOrd="0" parTransId="{B128F2D8-BA89-41B3-9A26-E6C0473A6136}" sibTransId="{1699AD2D-A12C-4A91-8E63-338987E9EC70}"/>
    <dgm:cxn modelId="{0392F2C9-2D45-4C46-BA15-B870DBBFE6FB}" srcId="{CE7905D9-CDF3-4323-AAFF-CF1F02B3CC47}" destId="{D9864B6C-6669-4FF4-9091-083D46031E93}" srcOrd="6" destOrd="0" parTransId="{6C3EE422-215A-4726-A684-C159CD883D16}" sibTransId="{72284F39-A278-486F-A6A6-8042048381B4}"/>
    <dgm:cxn modelId="{0B1CCA60-9E79-4A94-BF05-DA328F9972F8}" srcId="{CE7905D9-CDF3-4323-AAFF-CF1F02B3CC47}" destId="{07EBD2C4-2222-4AAC-AB7B-CA6166730E86}" srcOrd="0" destOrd="0" parTransId="{50FADA53-E2D4-4639-A75E-E1D5DF5C7030}" sibTransId="{50BB7C92-DD6D-447E-85D9-DBF1E8EE0572}"/>
    <dgm:cxn modelId="{10E101D3-031E-48DD-A759-82781737174F}" srcId="{CE7905D9-CDF3-4323-AAFF-CF1F02B3CC47}" destId="{8C9195BD-8E49-450A-9A5E-822ED332B9D3}" srcOrd="4" destOrd="0" parTransId="{43D4EA34-99AD-40D6-AA11-E889C97231EF}" sibTransId="{AAEB087B-139F-4C54-A7AA-42577FDD7D9D}"/>
    <dgm:cxn modelId="{8C6A22F4-259F-4F0D-AB19-330561CEE3B9}" srcId="{CE7905D9-CDF3-4323-AAFF-CF1F02B3CC47}" destId="{17C8A095-3CC8-4FE4-83E6-3C9FE333511C}" srcOrd="5" destOrd="0" parTransId="{A2EF95EC-3761-415A-BE6E-946020E7A228}" sibTransId="{F27DCDE2-024F-4775-A95A-49BCC6071B7E}"/>
    <dgm:cxn modelId="{A30225F6-CAD1-4D19-8329-BA4B86D8A35F}" srcId="{CE7905D9-CDF3-4323-AAFF-CF1F02B3CC47}" destId="{27FBD4E6-3E9E-4B90-9072-BF494BD882DA}" srcOrd="1" destOrd="0" parTransId="{11A2E849-A367-4954-A5A3-851A404A6EDE}" sibTransId="{ADA2D128-4D87-4BBA-9A74-E5DA733E82F6}"/>
    <dgm:cxn modelId="{01CDB0AD-BF44-4FFB-99C0-2D373C544BB8}" type="presOf" srcId="{03C43A81-8333-42C8-AD5E-07247058E26A}" destId="{014C0788-D2F3-4221-A62D-D37C92E23246}" srcOrd="0" destOrd="0" presId="urn:microsoft.com/office/officeart/2005/8/layout/default"/>
    <dgm:cxn modelId="{D066ED20-4D34-4E54-B151-1E60249772B0}" srcId="{CE7905D9-CDF3-4323-AAFF-CF1F02B3CC47}" destId="{F1751390-B66A-46F0-84A0-BD75B1D00567}" srcOrd="3" destOrd="0" parTransId="{27E51FEF-4D41-454C-8D05-ABB5C7ED9832}" sibTransId="{A4673974-CC72-4B79-87A6-3788C75B28E6}"/>
    <dgm:cxn modelId="{9794414E-5303-49A6-B489-13A25944ADA1}" type="presOf" srcId="{07EBD2C4-2222-4AAC-AB7B-CA6166730E86}" destId="{8A3973E0-1354-40BA-9B3B-37490A5CBB38}" srcOrd="0" destOrd="0" presId="urn:microsoft.com/office/officeart/2005/8/layout/default"/>
    <dgm:cxn modelId="{D3EEADBE-E59E-4AC0-984B-7FC7C33CACE6}" type="presOf" srcId="{8C9195BD-8E49-450A-9A5E-822ED332B9D3}" destId="{40012377-0F9C-4B67-B6C0-8B44B580FB9A}" srcOrd="0" destOrd="0" presId="urn:microsoft.com/office/officeart/2005/8/layout/default"/>
    <dgm:cxn modelId="{2F098B67-1552-48C2-9817-95B656F48F57}" type="presOf" srcId="{F1751390-B66A-46F0-84A0-BD75B1D00567}" destId="{512E5ECF-8D90-4A0D-879E-96C241C8296B}" srcOrd="0" destOrd="0" presId="urn:microsoft.com/office/officeart/2005/8/layout/default"/>
    <dgm:cxn modelId="{64C23E63-92D5-4C2A-9156-B8154D789E87}" type="presOf" srcId="{17C8A095-3CC8-4FE4-83E6-3C9FE333511C}" destId="{CC659188-D1FB-48F3-8B50-90ED4267B240}" srcOrd="0" destOrd="0" presId="urn:microsoft.com/office/officeart/2005/8/layout/default"/>
    <dgm:cxn modelId="{56789C12-E81D-4038-9717-52BCB878232D}" type="presOf" srcId="{D9864B6C-6669-4FF4-9091-083D46031E93}" destId="{A964A1B2-7BA0-455E-A7F7-C0C407C2CBB6}" srcOrd="0" destOrd="0" presId="urn:microsoft.com/office/officeart/2005/8/layout/default"/>
    <dgm:cxn modelId="{5A3F737D-D88B-4312-8961-B5A0904F6E55}" type="presParOf" srcId="{91358CD1-2BD2-4C97-AE0F-5D67E1B5EBE1}" destId="{8A3973E0-1354-40BA-9B3B-37490A5CBB38}" srcOrd="0" destOrd="0" presId="urn:microsoft.com/office/officeart/2005/8/layout/default"/>
    <dgm:cxn modelId="{FA7533A7-5470-419C-85B6-DCC51E4B9065}" type="presParOf" srcId="{91358CD1-2BD2-4C97-AE0F-5D67E1B5EBE1}" destId="{F0EE40E6-67BD-432C-B401-D97DD2954A3F}" srcOrd="1" destOrd="0" presId="urn:microsoft.com/office/officeart/2005/8/layout/default"/>
    <dgm:cxn modelId="{464163ED-959E-4848-BC61-74F0F14BDFE0}" type="presParOf" srcId="{91358CD1-2BD2-4C97-AE0F-5D67E1B5EBE1}" destId="{706B0517-C704-415B-82FE-A5AC0C3E719A}" srcOrd="2" destOrd="0" presId="urn:microsoft.com/office/officeart/2005/8/layout/default"/>
    <dgm:cxn modelId="{0A6C30E2-4D75-459E-8884-BBB3147D3212}" type="presParOf" srcId="{91358CD1-2BD2-4C97-AE0F-5D67E1B5EBE1}" destId="{740F4817-02CE-472F-9A01-C8FE2A342978}" srcOrd="3" destOrd="0" presId="urn:microsoft.com/office/officeart/2005/8/layout/default"/>
    <dgm:cxn modelId="{5649BC75-2F3D-4D49-93C1-A5A739F29FB9}" type="presParOf" srcId="{91358CD1-2BD2-4C97-AE0F-5D67E1B5EBE1}" destId="{014C0788-D2F3-4221-A62D-D37C92E23246}" srcOrd="4" destOrd="0" presId="urn:microsoft.com/office/officeart/2005/8/layout/default"/>
    <dgm:cxn modelId="{A2B475AF-3835-4067-941F-6DFF784D2C07}" type="presParOf" srcId="{91358CD1-2BD2-4C97-AE0F-5D67E1B5EBE1}" destId="{1E204464-758D-4E8E-A326-D2F464195F78}" srcOrd="5" destOrd="0" presId="urn:microsoft.com/office/officeart/2005/8/layout/default"/>
    <dgm:cxn modelId="{A1D6394E-41F1-4E87-8542-9AB8F5112DC1}" type="presParOf" srcId="{91358CD1-2BD2-4C97-AE0F-5D67E1B5EBE1}" destId="{512E5ECF-8D90-4A0D-879E-96C241C8296B}" srcOrd="6" destOrd="0" presId="urn:microsoft.com/office/officeart/2005/8/layout/default"/>
    <dgm:cxn modelId="{13635BC2-E845-40BB-8F64-607FACC962EC}" type="presParOf" srcId="{91358CD1-2BD2-4C97-AE0F-5D67E1B5EBE1}" destId="{45203219-C819-4361-AE55-E55C26570788}" srcOrd="7" destOrd="0" presId="urn:microsoft.com/office/officeart/2005/8/layout/default"/>
    <dgm:cxn modelId="{17D6EA35-CABE-4173-A58D-86FD8348A0D1}" type="presParOf" srcId="{91358CD1-2BD2-4C97-AE0F-5D67E1B5EBE1}" destId="{40012377-0F9C-4B67-B6C0-8B44B580FB9A}" srcOrd="8" destOrd="0" presId="urn:microsoft.com/office/officeart/2005/8/layout/default"/>
    <dgm:cxn modelId="{C52E426A-4E77-4A55-B426-FFBC843CD0D0}" type="presParOf" srcId="{91358CD1-2BD2-4C97-AE0F-5D67E1B5EBE1}" destId="{E0983B6B-C0B0-4CEB-BD7E-61975C5F4B93}" srcOrd="9" destOrd="0" presId="urn:microsoft.com/office/officeart/2005/8/layout/default"/>
    <dgm:cxn modelId="{945ECDA1-5B7C-4225-9A3F-610D9F129AB6}" type="presParOf" srcId="{91358CD1-2BD2-4C97-AE0F-5D67E1B5EBE1}" destId="{CC659188-D1FB-48F3-8B50-90ED4267B240}" srcOrd="10" destOrd="0" presId="urn:microsoft.com/office/officeart/2005/8/layout/default"/>
    <dgm:cxn modelId="{ECC523F9-19B6-4880-9340-8F9595247DD0}" type="presParOf" srcId="{91358CD1-2BD2-4C97-AE0F-5D67E1B5EBE1}" destId="{2E78D362-579E-48D9-B7BB-6CEE99DE4952}" srcOrd="11" destOrd="0" presId="urn:microsoft.com/office/officeart/2005/8/layout/default"/>
    <dgm:cxn modelId="{A316877A-7105-401B-AD27-06E128F281A2}" type="presParOf" srcId="{91358CD1-2BD2-4C97-AE0F-5D67E1B5EBE1}" destId="{A964A1B2-7BA0-455E-A7F7-C0C407C2CBB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973E0-1354-40BA-9B3B-37490A5CBB38}">
      <dsp:nvSpPr>
        <dsp:cNvPr id="0" name=""/>
        <dsp:cNvSpPr/>
      </dsp:nvSpPr>
      <dsp:spPr>
        <a:xfrm>
          <a:off x="466251" y="3375"/>
          <a:ext cx="2228872" cy="133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 жилища и устройство быта</a:t>
          </a:r>
          <a:endParaRPr lang="ru-RU" sz="2000" kern="1200" dirty="0"/>
        </a:p>
      </dsp:txBody>
      <dsp:txXfrm>
        <a:off x="466251" y="3375"/>
        <a:ext cx="2228872" cy="1337323"/>
      </dsp:txXfrm>
    </dsp:sp>
    <dsp:sp modelId="{706B0517-C704-415B-82FE-A5AC0C3E719A}">
      <dsp:nvSpPr>
        <dsp:cNvPr id="0" name=""/>
        <dsp:cNvSpPr/>
      </dsp:nvSpPr>
      <dsp:spPr>
        <a:xfrm>
          <a:off x="2880321" y="5"/>
          <a:ext cx="2228872" cy="133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 огня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(освещение  и тепло)</a:t>
          </a:r>
          <a:endParaRPr lang="ru-RU" sz="2000" kern="1200" dirty="0"/>
        </a:p>
      </dsp:txBody>
      <dsp:txXfrm>
        <a:off x="2880321" y="5"/>
        <a:ext cx="2228872" cy="1337323"/>
      </dsp:txXfrm>
    </dsp:sp>
    <dsp:sp modelId="{014C0788-D2F3-4221-A62D-D37C92E23246}">
      <dsp:nvSpPr>
        <dsp:cNvPr id="0" name=""/>
        <dsp:cNvSpPr/>
      </dsp:nvSpPr>
      <dsp:spPr>
        <a:xfrm>
          <a:off x="5369771" y="3375"/>
          <a:ext cx="2228872" cy="133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 сухопутного транспорта</a:t>
          </a:r>
          <a:endParaRPr lang="ru-RU" sz="2000" kern="1200" dirty="0"/>
        </a:p>
      </dsp:txBody>
      <dsp:txXfrm>
        <a:off x="5369771" y="3375"/>
        <a:ext cx="2228872" cy="1337323"/>
      </dsp:txXfrm>
    </dsp:sp>
    <dsp:sp modelId="{512E5ECF-8D90-4A0D-879E-96C241C8296B}">
      <dsp:nvSpPr>
        <dsp:cNvPr id="0" name=""/>
        <dsp:cNvSpPr/>
      </dsp:nvSpPr>
      <dsp:spPr>
        <a:xfrm>
          <a:off x="432038" y="1584180"/>
          <a:ext cx="2228872" cy="133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 мореплавания</a:t>
          </a:r>
          <a:endParaRPr lang="ru-RU" sz="2000" kern="1200" dirty="0"/>
        </a:p>
      </dsp:txBody>
      <dsp:txXfrm>
        <a:off x="432038" y="1584180"/>
        <a:ext cx="2228872" cy="1337323"/>
      </dsp:txXfrm>
    </dsp:sp>
    <dsp:sp modelId="{40012377-0F9C-4B67-B6C0-8B44B580FB9A}">
      <dsp:nvSpPr>
        <dsp:cNvPr id="0" name=""/>
        <dsp:cNvSpPr/>
      </dsp:nvSpPr>
      <dsp:spPr>
        <a:xfrm>
          <a:off x="2918011" y="1563586"/>
          <a:ext cx="2228872" cy="133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 письменности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(книгопечатание)</a:t>
          </a:r>
          <a:endParaRPr lang="ru-RU" sz="2000" kern="1200" dirty="0"/>
        </a:p>
      </dsp:txBody>
      <dsp:txXfrm>
        <a:off x="2918011" y="1563586"/>
        <a:ext cx="2228872" cy="1337323"/>
      </dsp:txXfrm>
    </dsp:sp>
    <dsp:sp modelId="{CC659188-D1FB-48F3-8B50-90ED4267B240}">
      <dsp:nvSpPr>
        <dsp:cNvPr id="0" name=""/>
        <dsp:cNvSpPr/>
      </dsp:nvSpPr>
      <dsp:spPr>
        <a:xfrm>
          <a:off x="5369771" y="1563586"/>
          <a:ext cx="2228872" cy="133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 коммуникации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(почта)</a:t>
          </a:r>
          <a:endParaRPr lang="ru-RU" sz="2000" kern="1200" dirty="0"/>
        </a:p>
      </dsp:txBody>
      <dsp:txXfrm>
        <a:off x="5369771" y="1563586"/>
        <a:ext cx="2228872" cy="1337323"/>
      </dsp:txXfrm>
    </dsp:sp>
    <dsp:sp modelId="{A964A1B2-7BA0-455E-A7F7-C0C407C2CBB6}">
      <dsp:nvSpPr>
        <dsp:cNvPr id="0" name=""/>
        <dsp:cNvSpPr/>
      </dsp:nvSpPr>
      <dsp:spPr>
        <a:xfrm>
          <a:off x="2918011" y="3123797"/>
          <a:ext cx="2228872" cy="133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18011" y="3123797"/>
        <a:ext cx="2228872" cy="1337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7E07-5863-433E-B6E9-474B2DAFC3EE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1C8B-120A-4ECE-A4F9-465F7272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20688"/>
            <a:ext cx="490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МДОУ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Тоншаловский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детский сад «Солнышко»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412776"/>
            <a:ext cx="49685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Презентация</a:t>
            </a: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Путешествие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«реке времени»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3732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08518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одготовила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Харюкова Наталья Валерьевна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оспитатель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первой квалификационной категории </a:t>
            </a:r>
          </a:p>
          <a:p>
            <a:endParaRPr lang="ru-RU" dirty="0"/>
          </a:p>
        </p:txBody>
      </p:sp>
      <p:pic>
        <p:nvPicPr>
          <p:cNvPr id="9" name="Рисунок 8" descr="1185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1412776" cy="1412776"/>
          </a:xfrm>
          <a:prstGeom prst="rect">
            <a:avLst/>
          </a:prstGeom>
        </p:spPr>
      </p:pic>
      <p:pic>
        <p:nvPicPr>
          <p:cNvPr id="10" name="Рисунок 9" descr="608477-1563475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51520" y="2996952"/>
            <a:ext cx="1954560" cy="1187667"/>
          </a:xfrm>
          <a:prstGeom prst="rect">
            <a:avLst/>
          </a:prstGeom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9080"/>
            <a:ext cx="2483768" cy="1911357"/>
          </a:xfrm>
          <a:prstGeom prst="rect">
            <a:avLst/>
          </a:prstGeom>
        </p:spPr>
      </p:pic>
      <p:pic>
        <p:nvPicPr>
          <p:cNvPr id="14" name="Рисунок 13" descr="RRz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2606" y="1412777"/>
            <a:ext cx="2975858" cy="266429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4)Работа в подгруппах: сортировка и закрепление мелких иллюстраций на панно «река времени»</a:t>
            </a:r>
          </a:p>
        </p:txBody>
      </p:sp>
      <p:pic>
        <p:nvPicPr>
          <p:cNvPr id="4" name="Рисунок 3" descr="JMbL7XN-g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3312368" cy="2588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OhqlwOksW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52736"/>
            <a:ext cx="3502968" cy="2588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aqStS3gYq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933056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6064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5) Сборка общей таблицы, сопоставление результатов исследования.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2lE5RlkfSd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168352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zPI3zvf5lm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096344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332657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6)Вывешивание таблицы на стене группового помещения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6iIWz_eyU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61137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7499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7)Дополнение таблицы детьми в самостоятельной деятельности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Jrvi6I7rg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4248472" cy="341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Z9Siv7Kpv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92896"/>
            <a:ext cx="3888432" cy="3510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35496"/>
            <a:ext cx="9144000" cy="7893496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546282"/>
            <a:ext cx="871296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Использование панно в режимных моментах.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Панно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река времени»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должно быть 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«открыто»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для дополнения – в свободной самостоятельной деятельности детей, активизировать их. Панно должно иметь постоянное место на стене группового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помещения, так, чтобы к нему легко было подойти (рассмотреть, поработать).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При этом оно должно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быть мобильно: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на очередном занятии надо иметь возможность снять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 стены, расположить на полу, на большом столе для дальнейших 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«исследований»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49072" cy="711864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542756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920170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xGvrzisGfW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92392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Z39B1jcqn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76646"/>
            <a:ext cx="4536504" cy="400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3568" y="54868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Автор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технологии:Короткова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Надежда Александровна.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Дональд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Биссет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«Путешествие  дядюшки Тик Так»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496778"/>
            <a:ext cx="856895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Целостные образы истории цивилизации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683568" y="1772816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07904" y="530120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История профессий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17693"/>
            <a:ext cx="864096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Карта-панно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«река времени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символизирует линейное движение исторического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времени: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от прошлого к настоящему.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 нашем случае это длинная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основа ,сшитая из плотной ткани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размером 50 х160 см ), на которой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лентой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голубого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цвета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(во всю длину)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обозначена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времени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Вдоль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реки времени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намечаются несколько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«остановок»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с нестрогими,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интуитивно понятными детям названиями,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например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«древность»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-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«старина»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-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«наше время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соответствии с условными этапами человеческой истории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 древний мир первобытных людей, мир средневековья,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современный мир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9mh7A48WY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708920"/>
            <a:ext cx="2195736" cy="1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zW9Pf_L2R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636912"/>
            <a:ext cx="201622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cHfqVjUaH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708919"/>
            <a:ext cx="2232248" cy="167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L8FD2PwL3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437112"/>
            <a:ext cx="7848872" cy="191908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25688"/>
            <a:ext cx="86409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25735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ля реализации данной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технологии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необходимо подобрать соответствующий иллюстративный материал. Это наборы картин по исторической тематике для анализа-сравнения и выстраивания 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временных рядов.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Такие картины-иллюстрации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(формат А4)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используются многократно.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1185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129614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608477-1563475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340768"/>
            <a:ext cx="136914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ave-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340768"/>
            <a:ext cx="1514779" cy="1512168"/>
          </a:xfrm>
          <a:prstGeom prst="rect">
            <a:avLst/>
          </a:prstGeom>
        </p:spPr>
      </p:pic>
      <p:pic>
        <p:nvPicPr>
          <p:cNvPr id="15" name="Рисунок 14" descr="scale_1200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340768"/>
            <a:ext cx="1287730" cy="1512168"/>
          </a:xfrm>
          <a:prstGeom prst="rect">
            <a:avLst/>
          </a:prstGeom>
        </p:spPr>
      </p:pic>
      <p:pic>
        <p:nvPicPr>
          <p:cNvPr id="16" name="Рисунок 15" descr="0f3c70f23c834176a37cf540327ab0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54158" y="1340769"/>
            <a:ext cx="1238322" cy="1440160"/>
          </a:xfrm>
          <a:prstGeom prst="rect">
            <a:avLst/>
          </a:prstGeom>
        </p:spPr>
      </p:pic>
      <p:pic>
        <p:nvPicPr>
          <p:cNvPr id="17" name="Рисунок 16" descr="4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340768"/>
            <a:ext cx="1152128" cy="1440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3648" y="306896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Использование презентаций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Рисунок 19" descr="662KKIe7Yl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3645024"/>
            <a:ext cx="3816424" cy="286231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Карточки- «метки»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UsM5n1AoM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3528392" cy="257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qStS3gYq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764704"/>
            <a:ext cx="34563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X3jv2deGD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1944216" cy="2204864"/>
          </a:xfrm>
          <a:prstGeom prst="rect">
            <a:avLst/>
          </a:prstGeom>
        </p:spPr>
      </p:pic>
      <p:pic>
        <p:nvPicPr>
          <p:cNvPr id="7" name="Рисунок 6" descr="ay2Po0pgdV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3645024"/>
            <a:ext cx="1906093" cy="2232247"/>
          </a:xfrm>
          <a:prstGeom prst="rect">
            <a:avLst/>
          </a:prstGeom>
        </p:spPr>
      </p:pic>
      <p:pic>
        <p:nvPicPr>
          <p:cNvPr id="8" name="Рисунок 7" descr="OrumVpaSOD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645024"/>
            <a:ext cx="1851670" cy="2180861"/>
          </a:xfrm>
          <a:prstGeom prst="rect">
            <a:avLst/>
          </a:prstGeom>
        </p:spPr>
      </p:pic>
      <p:pic>
        <p:nvPicPr>
          <p:cNvPr id="9" name="Рисунок 8" descr="FcRMyXi4wN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3645024"/>
            <a:ext cx="1872208" cy="216024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288016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465543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 данной т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ехнологии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используются следующие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принципы: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Принцип доступности,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который предполагает отбор таких фактов, явлений, которые понятны детям старшего дошкольного возраста.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Принцип наглядности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- предусматривает подбор демонстрационного и раздаточного материала.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Принцип эмоционального восприятия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информации – позволяет использовать некоторые события, которые могли бы захватить детей и вызвать у них интерес.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111111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552" y="2225563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Методы и приёмы: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1. Словесный метод.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Рассказ, беседы, чтение, объяснения, уточнения, пояснения, вопросы поискового характера, использование грамзаписей.(этот метод помогает лучше осмыслить жизнь того времени, с которым знакомятся дети, способствует выражению своей точки зрения, развивает память, кругозор, речь, словарный запас).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Наглядный метод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Рассматривание сюжетных и предметных картинок, иллюстраций.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Схемы, модели, алгоритмы, знаки, таблицы. Использование видеофильмов и презентаций.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Составление и оформление макетов. (данный метод способствует развитию эмоционального отклика, яркому восприятию, умению выражать свои чувства и мысли).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3. Практический метод.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Экспериментирование, опыты, изготовление поделок, знакомство со способами действия.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4. Игровой метод.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Дидактические, сюжетно-ролевые, режиссерские, подвижные игры, игры на развитие умственной компетенции.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422666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Алгоритм проведения путешествий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1)Обсуждение реального или вымышленного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события.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2)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Постановка цели исследования (узнать).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lyCD-Rk2v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4355976" cy="245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662KKIe7Yl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365104"/>
            <a:ext cx="262778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Vuz0Xjlb8Q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365104"/>
            <a:ext cx="228991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968104_8-phonoteka_org-p-fon-gradient-rozovii-s-golubim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3)Анализ-сравнение, активное обсуждение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демонстрационного,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иллюстративного или предметного материала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6X3jv2deG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249812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ay2Po0pgd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060848"/>
            <a:ext cx="22987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uq_rLskgj7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276872"/>
            <a:ext cx="3147814" cy="4197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311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</cp:revision>
  <dcterms:created xsi:type="dcterms:W3CDTF">2021-10-06T15:17:28Z</dcterms:created>
  <dcterms:modified xsi:type="dcterms:W3CDTF">2021-10-06T14:56:21Z</dcterms:modified>
</cp:coreProperties>
</file>