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59" r:id="rId7"/>
    <p:sldId id="260" r:id="rId8"/>
    <p:sldId id="281" r:id="rId9"/>
    <p:sldId id="267" r:id="rId10"/>
    <p:sldId id="266" r:id="rId11"/>
    <p:sldId id="270" r:id="rId12"/>
    <p:sldId id="282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Школьный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 гг.</c:v>
                </c:pt>
                <c:pt idx="1">
                  <c:v>2017-2018 гг.</c:v>
                </c:pt>
                <c:pt idx="2">
                  <c:v>2018-2019 гг.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0.58000000000000007</c:v>
                </c:pt>
                <c:pt idx="1">
                  <c:v>0.60000000000000009</c:v>
                </c:pt>
                <c:pt idx="2">
                  <c:v>0.65000000000000013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 гг.</c:v>
                </c:pt>
                <c:pt idx="1">
                  <c:v>2017-2018 гг.</c:v>
                </c:pt>
                <c:pt idx="2">
                  <c:v>2018-2019 гг.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0.70000000000000007</c:v>
                </c:pt>
                <c:pt idx="1">
                  <c:v>0.75000000000000011</c:v>
                </c:pt>
                <c:pt idx="2">
                  <c:v>0.79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Региональный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2016-2017 гг.</c:v>
                </c:pt>
                <c:pt idx="1">
                  <c:v>2017-2018 гг.</c:v>
                </c:pt>
                <c:pt idx="2">
                  <c:v>2018-2019 гг.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0.75000000000000011</c:v>
                </c:pt>
                <c:pt idx="1">
                  <c:v>0.78</c:v>
                </c:pt>
                <c:pt idx="2">
                  <c:v>0.81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9547008"/>
        <c:axId val="139548544"/>
      </c:barChart>
      <c:catAx>
        <c:axId val="139547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9548544"/>
        <c:crosses val="autoZero"/>
        <c:auto val="1"/>
        <c:lblAlgn val="ctr"/>
        <c:lblOffset val="100"/>
        <c:noMultiLvlLbl val="0"/>
      </c:catAx>
      <c:valAx>
        <c:axId val="139548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395470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FE546-3C22-4397-8068-F6569FFA82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D1CDD-E551-4567-98D7-426A77653B8A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«... мы хотим не только знать, как устроена природа (и как происходят природные явления), но и по возможности достичь цели, может быть, утопической и дерзкой на вид, - узнать, почему природа является именно такой, а не другой. </a:t>
          </a:r>
          <a:br>
            <a:rPr lang="ru-RU" sz="2800" dirty="0" smtClean="0">
              <a:latin typeface="Times New Roman" pitchFamily="18" charset="0"/>
              <a:cs typeface="Times New Roman" pitchFamily="18" charset="0"/>
            </a:rPr>
          </a:b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 этом ученые находят наивысшее удовлетворение». </a:t>
          </a:r>
        </a:p>
        <a:p>
          <a:pPr algn="r"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800" dirty="0" smtClean="0">
              <a:latin typeface="Times New Roman" pitchFamily="18" charset="0"/>
              <a:cs typeface="Times New Roman" pitchFamily="18" charset="0"/>
            </a:rPr>
          </a:b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Альберт Эйнштейн. </a:t>
          </a:r>
          <a:br>
            <a:rPr lang="ru-RU" sz="2800" dirty="0" smtClean="0">
              <a:latin typeface="Times New Roman" pitchFamily="18" charset="0"/>
              <a:cs typeface="Times New Roman" pitchFamily="18" charset="0"/>
            </a:rPr>
          </a:b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26F087C-D234-4D3F-A8A6-5B24C4822955}" type="parTrans" cxnId="{ADCEFC34-8053-489A-8AC3-28660522D9D0}">
      <dgm:prSet/>
      <dgm:spPr/>
      <dgm:t>
        <a:bodyPr/>
        <a:lstStyle/>
        <a:p>
          <a:endParaRPr lang="ru-RU"/>
        </a:p>
      </dgm:t>
    </dgm:pt>
    <dgm:pt modelId="{42D64CBB-B373-4A24-B291-7CCA13D1391F}" type="sibTrans" cxnId="{ADCEFC34-8053-489A-8AC3-28660522D9D0}">
      <dgm:prSet/>
      <dgm:spPr/>
      <dgm:t>
        <a:bodyPr/>
        <a:lstStyle/>
        <a:p>
          <a:endParaRPr lang="ru-RU"/>
        </a:p>
      </dgm:t>
    </dgm:pt>
    <dgm:pt modelId="{684D23DA-F816-44D1-ABE9-7A5BC5F18FE0}" type="pres">
      <dgm:prSet presAssocID="{84DFE546-3C22-4397-8068-F6569FFA82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BDAFAD-BF72-4ACF-91E3-3C1A52273D59}" type="pres">
      <dgm:prSet presAssocID="{9A6D1CDD-E551-4567-98D7-426A77653B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CEFC34-8053-489A-8AC3-28660522D9D0}" srcId="{84DFE546-3C22-4397-8068-F6569FFA8232}" destId="{9A6D1CDD-E551-4567-98D7-426A77653B8A}" srcOrd="0" destOrd="0" parTransId="{026F087C-D234-4D3F-A8A6-5B24C4822955}" sibTransId="{42D64CBB-B373-4A24-B291-7CCA13D1391F}"/>
    <dgm:cxn modelId="{92163DA4-BEC3-4FCE-8848-A6CDBF1D66CD}" type="presOf" srcId="{9A6D1CDD-E551-4567-98D7-426A77653B8A}" destId="{D9BDAFAD-BF72-4ACF-91E3-3C1A52273D59}" srcOrd="0" destOrd="0" presId="urn:microsoft.com/office/officeart/2005/8/layout/vList2"/>
    <dgm:cxn modelId="{D692DEB2-C769-4206-BFFE-DFACFBE56842}" type="presOf" srcId="{84DFE546-3C22-4397-8068-F6569FFA8232}" destId="{684D23DA-F816-44D1-ABE9-7A5BC5F18FE0}" srcOrd="0" destOrd="0" presId="urn:microsoft.com/office/officeart/2005/8/layout/vList2"/>
    <dgm:cxn modelId="{CD81BA00-DEB4-4AC6-9F9F-06987DC62813}" type="presParOf" srcId="{684D23DA-F816-44D1-ABE9-7A5BC5F18FE0}" destId="{D9BDAFAD-BF72-4ACF-91E3-3C1A52273D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D73CE2-32AE-45B6-83F4-82FA06CB0782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0BA512D-A7F9-463A-95D8-CEA7C3EB3F69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Одной из приоритетных задач современной школы является создание необходимых и полноценных условий для личностного развития каждого ребенка, формирование активной позиции каждого учащегося в учебном процессе. Использование активных форм обучения является основой развития познавательной компетентности школьника. </a:t>
          </a:r>
        </a:p>
        <a:p>
          <a:pPr algn="just"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Именно форма активного  обучения - это первая искорка, зажигающая факел любознательности.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6D72D27-4AE4-4302-AF43-5D02422C44CD}" type="parTrans" cxnId="{C2BAE1CB-34E3-4778-A05D-16C9B1377422}">
      <dgm:prSet/>
      <dgm:spPr/>
      <dgm:t>
        <a:bodyPr/>
        <a:lstStyle/>
        <a:p>
          <a:endParaRPr lang="ru-RU"/>
        </a:p>
      </dgm:t>
    </dgm:pt>
    <dgm:pt modelId="{C1871F99-0FEB-4AB2-8808-E9445D031F98}" type="sibTrans" cxnId="{C2BAE1CB-34E3-4778-A05D-16C9B1377422}">
      <dgm:prSet/>
      <dgm:spPr/>
      <dgm:t>
        <a:bodyPr/>
        <a:lstStyle/>
        <a:p>
          <a:endParaRPr lang="ru-RU"/>
        </a:p>
      </dgm:t>
    </dgm:pt>
    <dgm:pt modelId="{EE7F1136-9BE5-4758-BAD6-39DB4F56A079}" type="pres">
      <dgm:prSet presAssocID="{40D73CE2-32AE-45B6-83F4-82FA06CB07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3DAD5-0988-43C8-BA67-4D41356FA2C6}" type="pres">
      <dgm:prSet presAssocID="{F0BA512D-A7F9-463A-95D8-CEA7C3EB3F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4F9166-0561-4167-BF65-A292757F7C3A}" type="presOf" srcId="{F0BA512D-A7F9-463A-95D8-CEA7C3EB3F69}" destId="{6093DAD5-0988-43C8-BA67-4D41356FA2C6}" srcOrd="0" destOrd="0" presId="urn:microsoft.com/office/officeart/2005/8/layout/vList2"/>
    <dgm:cxn modelId="{2F45D0D1-D2EB-4449-9CCB-E1AC6DDBF4DE}" type="presOf" srcId="{40D73CE2-32AE-45B6-83F4-82FA06CB0782}" destId="{EE7F1136-9BE5-4758-BAD6-39DB4F56A079}" srcOrd="0" destOrd="0" presId="urn:microsoft.com/office/officeart/2005/8/layout/vList2"/>
    <dgm:cxn modelId="{C2BAE1CB-34E3-4778-A05D-16C9B1377422}" srcId="{40D73CE2-32AE-45B6-83F4-82FA06CB0782}" destId="{F0BA512D-A7F9-463A-95D8-CEA7C3EB3F69}" srcOrd="0" destOrd="0" parTransId="{86D72D27-4AE4-4302-AF43-5D02422C44CD}" sibTransId="{C1871F99-0FEB-4AB2-8808-E9445D031F98}"/>
    <dgm:cxn modelId="{C690F1E9-FD86-4B45-A240-ADBB20B62C9B}" type="presParOf" srcId="{EE7F1136-9BE5-4758-BAD6-39DB4F56A079}" destId="{6093DAD5-0988-43C8-BA67-4D41356FA2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680BE9-9958-4B75-BA93-BA8742C451FC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A615F1DC-0A23-4E99-839E-DB07109ACB16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Важной формой учебно-воспитательного процесса является внеурочная работа по биологии. Она  расширяет и углубляет знания, полученные на уроке.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2046F49-D745-4F0D-AF26-26B4D24997C3}" type="parTrans" cxnId="{07B0C4CC-2335-4F82-ACFD-EF7E5D2F230C}">
      <dgm:prSet/>
      <dgm:spPr/>
      <dgm:t>
        <a:bodyPr/>
        <a:lstStyle/>
        <a:p>
          <a:endParaRPr lang="ru-RU"/>
        </a:p>
      </dgm:t>
    </dgm:pt>
    <dgm:pt modelId="{069813E3-3DA7-4DD8-A77A-0924A1A9A4B4}" type="sibTrans" cxnId="{07B0C4CC-2335-4F82-ACFD-EF7E5D2F230C}">
      <dgm:prSet/>
      <dgm:spPr/>
      <dgm:t>
        <a:bodyPr/>
        <a:lstStyle/>
        <a:p>
          <a:endParaRPr lang="ru-RU"/>
        </a:p>
      </dgm:t>
    </dgm:pt>
    <dgm:pt modelId="{B2FB86F9-9E18-4FD1-870A-33382283C68A}" type="pres">
      <dgm:prSet presAssocID="{0F680BE9-9958-4B75-BA93-BA8742C451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B3207B-6DED-4237-BEF0-1EEDED612627}" type="pres">
      <dgm:prSet presAssocID="{A615F1DC-0A23-4E99-839E-DB07109ACB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B0C4CC-2335-4F82-ACFD-EF7E5D2F230C}" srcId="{0F680BE9-9958-4B75-BA93-BA8742C451FC}" destId="{A615F1DC-0A23-4E99-839E-DB07109ACB16}" srcOrd="0" destOrd="0" parTransId="{A2046F49-D745-4F0D-AF26-26B4D24997C3}" sibTransId="{069813E3-3DA7-4DD8-A77A-0924A1A9A4B4}"/>
    <dgm:cxn modelId="{AEAE5821-EE72-4B70-ABE5-D5F0FEEC3E57}" type="presOf" srcId="{0F680BE9-9958-4B75-BA93-BA8742C451FC}" destId="{B2FB86F9-9E18-4FD1-870A-33382283C68A}" srcOrd="0" destOrd="0" presId="urn:microsoft.com/office/officeart/2005/8/layout/vList2"/>
    <dgm:cxn modelId="{93B06DEF-CBD6-404C-933F-3E98C04D053F}" type="presOf" srcId="{A615F1DC-0A23-4E99-839E-DB07109ACB16}" destId="{28B3207B-6DED-4237-BEF0-1EEDED612627}" srcOrd="0" destOrd="0" presId="urn:microsoft.com/office/officeart/2005/8/layout/vList2"/>
    <dgm:cxn modelId="{4D76A289-36CB-4525-AE23-D93B8F929BF9}" type="presParOf" srcId="{B2FB86F9-9E18-4FD1-870A-33382283C68A}" destId="{28B3207B-6DED-4237-BEF0-1EEDED6126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4D38B6-4153-4069-AB9A-E215219C16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5405E8-CC05-4F69-B77F-59FC29C4294C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0" dirty="0" smtClean="0">
              <a:latin typeface="Times New Roman" pitchFamily="18" charset="0"/>
              <a:cs typeface="Times New Roman" pitchFamily="18" charset="0"/>
            </a:rPr>
            <a:t>Знакомство учащихся с многообразием  окружающего мира , со  сложными, но хрупкими взаимоотношениями, установившиеся между живыми организмами за миллионы лет эволюции;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4C65777-7A76-4468-AF05-EE74EB3CD391}" type="parTrans" cxnId="{F88694BE-A523-4E60-AA78-0490F2439B10}">
      <dgm:prSet/>
      <dgm:spPr/>
      <dgm:t>
        <a:bodyPr/>
        <a:lstStyle/>
        <a:p>
          <a:endParaRPr lang="ru-RU"/>
        </a:p>
      </dgm:t>
    </dgm:pt>
    <dgm:pt modelId="{CE8C3DF5-7FED-496C-B883-FD5B965E9C36}" type="sibTrans" cxnId="{F88694BE-A523-4E60-AA78-0490F2439B10}">
      <dgm:prSet/>
      <dgm:spPr/>
      <dgm:t>
        <a:bodyPr/>
        <a:lstStyle/>
        <a:p>
          <a:endParaRPr lang="ru-RU"/>
        </a:p>
      </dgm:t>
    </dgm:pt>
    <dgm:pt modelId="{B41C6515-7FCF-4E71-9D0C-BCE63D7963F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Глубокое и осмысленное усвоение  практической исследовательской составляющей школьной биологии и основ комплексного изучения растительных и животных организмов нашей планеты (с применением краеведческого материала).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D368814-7A86-45B1-8F5B-CDB398E4AB16}" type="parTrans" cxnId="{0C7E0BF0-A5DC-4A71-8B0D-39C79E3708C5}">
      <dgm:prSet/>
      <dgm:spPr/>
      <dgm:t>
        <a:bodyPr/>
        <a:lstStyle/>
        <a:p>
          <a:endParaRPr lang="ru-RU"/>
        </a:p>
      </dgm:t>
    </dgm:pt>
    <dgm:pt modelId="{75A6756F-401C-4626-8246-8E9A8415B04A}" type="sibTrans" cxnId="{0C7E0BF0-A5DC-4A71-8B0D-39C79E3708C5}">
      <dgm:prSet/>
      <dgm:spPr/>
      <dgm:t>
        <a:bodyPr/>
        <a:lstStyle/>
        <a:p>
          <a:endParaRPr lang="ru-RU"/>
        </a:p>
      </dgm:t>
    </dgm:pt>
    <dgm:pt modelId="{F804E72F-522E-4ACF-92F0-36DF4E9B2D75}" type="pres">
      <dgm:prSet presAssocID="{184D38B6-4153-4069-AB9A-E215219C16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51C9A5-8A6D-48E8-84CA-21DA1CF5C321}" type="pres">
      <dgm:prSet presAssocID="{C85405E8-CC05-4F69-B77F-59FC29C4294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E1017-E719-4706-B0E4-7AA292117A0D}" type="pres">
      <dgm:prSet presAssocID="{CE8C3DF5-7FED-496C-B883-FD5B965E9C36}" presName="spacer" presStyleCnt="0"/>
      <dgm:spPr/>
    </dgm:pt>
    <dgm:pt modelId="{94EAC7B0-81F9-4719-AA34-BDDA1F2E6400}" type="pres">
      <dgm:prSet presAssocID="{B41C6515-7FCF-4E71-9D0C-BCE63D7963F9}" presName="parentText" presStyleLbl="node1" presStyleIdx="1" presStyleCnt="2" custLinFactNeighborX="5556" custLinFactNeighborY="-574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DCC775-F99A-44FC-AA35-90963874428C}" type="presOf" srcId="{184D38B6-4153-4069-AB9A-E215219C1669}" destId="{F804E72F-522E-4ACF-92F0-36DF4E9B2D75}" srcOrd="0" destOrd="0" presId="urn:microsoft.com/office/officeart/2005/8/layout/vList2"/>
    <dgm:cxn modelId="{0C7E0BF0-A5DC-4A71-8B0D-39C79E3708C5}" srcId="{184D38B6-4153-4069-AB9A-E215219C1669}" destId="{B41C6515-7FCF-4E71-9D0C-BCE63D7963F9}" srcOrd="1" destOrd="0" parTransId="{ED368814-7A86-45B1-8F5B-CDB398E4AB16}" sibTransId="{75A6756F-401C-4626-8246-8E9A8415B04A}"/>
    <dgm:cxn modelId="{C78D1B10-FA1E-4328-B600-073A13F47AB6}" type="presOf" srcId="{C85405E8-CC05-4F69-B77F-59FC29C4294C}" destId="{4351C9A5-8A6D-48E8-84CA-21DA1CF5C321}" srcOrd="0" destOrd="0" presId="urn:microsoft.com/office/officeart/2005/8/layout/vList2"/>
    <dgm:cxn modelId="{F88694BE-A523-4E60-AA78-0490F2439B10}" srcId="{184D38B6-4153-4069-AB9A-E215219C1669}" destId="{C85405E8-CC05-4F69-B77F-59FC29C4294C}" srcOrd="0" destOrd="0" parTransId="{C4C65777-7A76-4468-AF05-EE74EB3CD391}" sibTransId="{CE8C3DF5-7FED-496C-B883-FD5B965E9C36}"/>
    <dgm:cxn modelId="{CD0996B0-F6FE-4C1F-939D-CE7CC79E0D92}" type="presOf" srcId="{B41C6515-7FCF-4E71-9D0C-BCE63D7963F9}" destId="{94EAC7B0-81F9-4719-AA34-BDDA1F2E6400}" srcOrd="0" destOrd="0" presId="urn:microsoft.com/office/officeart/2005/8/layout/vList2"/>
    <dgm:cxn modelId="{0E1EC103-EF81-4950-8E08-E35D9DCB32AD}" type="presParOf" srcId="{F804E72F-522E-4ACF-92F0-36DF4E9B2D75}" destId="{4351C9A5-8A6D-48E8-84CA-21DA1CF5C321}" srcOrd="0" destOrd="0" presId="urn:microsoft.com/office/officeart/2005/8/layout/vList2"/>
    <dgm:cxn modelId="{852F4A4D-0840-4743-806D-EDA801771DF2}" type="presParOf" srcId="{F804E72F-522E-4ACF-92F0-36DF4E9B2D75}" destId="{5F9E1017-E719-4706-B0E4-7AA292117A0D}" srcOrd="1" destOrd="0" presId="urn:microsoft.com/office/officeart/2005/8/layout/vList2"/>
    <dgm:cxn modelId="{5A444692-F134-4C05-B06C-4F9A0377C57E}" type="presParOf" srcId="{F804E72F-522E-4ACF-92F0-36DF4E9B2D75}" destId="{94EAC7B0-81F9-4719-AA34-BDDA1F2E64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15B145-7A82-4FD2-A480-7A8107C89B3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6D644-B282-4CDF-B19F-77E2A66AE8F0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Расширить кругозор обучающихся, который  способствует популяризации  биологических природоохранных знаний;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EE06056-3D13-49E5-AAFF-72F665FFD21A}" type="parTrans" cxnId="{31165AAA-A75C-4429-A3A7-843A9F00B2F9}">
      <dgm:prSet/>
      <dgm:spPr/>
      <dgm:t>
        <a:bodyPr/>
        <a:lstStyle/>
        <a:p>
          <a:endParaRPr lang="ru-RU"/>
        </a:p>
      </dgm:t>
    </dgm:pt>
    <dgm:pt modelId="{CE0952E2-F4AD-4ACE-813B-51E1E47B3D37}" type="sibTrans" cxnId="{31165AAA-A75C-4429-A3A7-843A9F00B2F9}">
      <dgm:prSet/>
      <dgm:spPr/>
      <dgm:t>
        <a:bodyPr/>
        <a:lstStyle/>
        <a:p>
          <a:endParaRPr lang="ru-RU"/>
        </a:p>
      </dgm:t>
    </dgm:pt>
    <dgm:pt modelId="{870F759C-5EEE-4144-A9E7-494128A1F731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Ознакомить с видовым составом флоры и фауны окрестностей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Озинского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района, с редкими и исчезающими растениями и животными нашей местности, с правилами поведения в природе через исследовательскую и экспериментальную деятельность;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B211A0A-9EFF-400D-843A-6E7BF9552F69}" type="parTrans" cxnId="{A4980840-AEF0-471E-AC61-A0B07A20B469}">
      <dgm:prSet/>
      <dgm:spPr/>
      <dgm:t>
        <a:bodyPr/>
        <a:lstStyle/>
        <a:p>
          <a:endParaRPr lang="ru-RU"/>
        </a:p>
      </dgm:t>
    </dgm:pt>
    <dgm:pt modelId="{F6C8686B-6CCA-4A07-99EA-E688B676E136}" type="sibTrans" cxnId="{A4980840-AEF0-471E-AC61-A0B07A20B469}">
      <dgm:prSet/>
      <dgm:spPr/>
      <dgm:t>
        <a:bodyPr/>
        <a:lstStyle/>
        <a:p>
          <a:endParaRPr lang="ru-RU"/>
        </a:p>
      </dgm:t>
    </dgm:pt>
    <dgm:pt modelId="{B4E4A5E7-70A8-4A79-AC3C-696040D1297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 Привить чувство ответственности,  доброго и милосердного отношения к живому и его разнообразию</a:t>
          </a:r>
          <a:r>
            <a:rPr lang="ru-RU" dirty="0" smtClean="0"/>
            <a:t>.</a:t>
          </a:r>
          <a:endParaRPr lang="ru-RU" dirty="0"/>
        </a:p>
      </dgm:t>
    </dgm:pt>
    <dgm:pt modelId="{235AFAA7-99D8-4757-8E10-F59501C75164}" type="parTrans" cxnId="{07338517-8738-4493-875F-9AFB7B343331}">
      <dgm:prSet/>
      <dgm:spPr/>
      <dgm:t>
        <a:bodyPr/>
        <a:lstStyle/>
        <a:p>
          <a:endParaRPr lang="ru-RU"/>
        </a:p>
      </dgm:t>
    </dgm:pt>
    <dgm:pt modelId="{00A4ADA0-A9CF-41F2-91E1-900311F2C117}" type="sibTrans" cxnId="{07338517-8738-4493-875F-9AFB7B343331}">
      <dgm:prSet/>
      <dgm:spPr/>
      <dgm:t>
        <a:bodyPr/>
        <a:lstStyle/>
        <a:p>
          <a:endParaRPr lang="ru-RU"/>
        </a:p>
      </dgm:t>
    </dgm:pt>
    <dgm:pt modelId="{45D0420D-93DB-43AE-B9B4-85C4C0D99819}" type="pres">
      <dgm:prSet presAssocID="{0015B145-7A82-4FD2-A480-7A8107C89B3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E2FAEB-9E04-4E4A-B45D-25CFF7FD0DB8}" type="pres">
      <dgm:prSet presAssocID="{0015B145-7A82-4FD2-A480-7A8107C89B37}" presName="arrow" presStyleLbl="bgShp" presStyleIdx="0" presStyleCnt="1"/>
      <dgm:spPr/>
    </dgm:pt>
    <dgm:pt modelId="{52C64BB5-ECE8-42B6-813F-FB3484411A5D}" type="pres">
      <dgm:prSet presAssocID="{0015B145-7A82-4FD2-A480-7A8107C89B37}" presName="linearProcess" presStyleCnt="0"/>
      <dgm:spPr/>
    </dgm:pt>
    <dgm:pt modelId="{9247238E-9B91-4675-A125-DCC35DCCB61B}" type="pres">
      <dgm:prSet presAssocID="{A246D644-B282-4CDF-B19F-77E2A66AE8F0}" presName="textNode" presStyleLbl="node1" presStyleIdx="0" presStyleCnt="3" custScaleX="64983" custScaleY="171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1C0C9-7EBC-444C-9BE4-339B8651F376}" type="pres">
      <dgm:prSet presAssocID="{CE0952E2-F4AD-4ACE-813B-51E1E47B3D37}" presName="sibTrans" presStyleCnt="0"/>
      <dgm:spPr/>
    </dgm:pt>
    <dgm:pt modelId="{4B25ED29-4677-448D-90E3-4B1093A40C9F}" type="pres">
      <dgm:prSet presAssocID="{870F759C-5EEE-4144-A9E7-494128A1F731}" presName="textNode" presStyleLbl="node1" presStyleIdx="1" presStyleCnt="3" custScaleX="104220" custScaleY="173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59F61-3EDA-4A5E-8DB4-AF98C0686068}" type="pres">
      <dgm:prSet presAssocID="{F6C8686B-6CCA-4A07-99EA-E688B676E136}" presName="sibTrans" presStyleCnt="0"/>
      <dgm:spPr/>
    </dgm:pt>
    <dgm:pt modelId="{63038F1B-EB8E-4134-8873-7558D8BFCD8E}" type="pres">
      <dgm:prSet presAssocID="{B4E4A5E7-70A8-4A79-AC3C-696040D12979}" presName="textNode" presStyleLbl="node1" presStyleIdx="2" presStyleCnt="3" custScaleX="66575" custScaleY="180555" custLinFactNeighborX="1815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165AAA-A75C-4429-A3A7-843A9F00B2F9}" srcId="{0015B145-7A82-4FD2-A480-7A8107C89B37}" destId="{A246D644-B282-4CDF-B19F-77E2A66AE8F0}" srcOrd="0" destOrd="0" parTransId="{5EE06056-3D13-49E5-AAFF-72F665FFD21A}" sibTransId="{CE0952E2-F4AD-4ACE-813B-51E1E47B3D37}"/>
    <dgm:cxn modelId="{344F48AF-8433-4756-A498-F5C6761C8B3B}" type="presOf" srcId="{A246D644-B282-4CDF-B19F-77E2A66AE8F0}" destId="{9247238E-9B91-4675-A125-DCC35DCCB61B}" srcOrd="0" destOrd="0" presId="urn:microsoft.com/office/officeart/2005/8/layout/hProcess9"/>
    <dgm:cxn modelId="{07338517-8738-4493-875F-9AFB7B343331}" srcId="{0015B145-7A82-4FD2-A480-7A8107C89B37}" destId="{B4E4A5E7-70A8-4A79-AC3C-696040D12979}" srcOrd="2" destOrd="0" parTransId="{235AFAA7-99D8-4757-8E10-F59501C75164}" sibTransId="{00A4ADA0-A9CF-41F2-91E1-900311F2C117}"/>
    <dgm:cxn modelId="{3B2B3D64-4923-4A26-B870-B2624E509C8E}" type="presOf" srcId="{870F759C-5EEE-4144-A9E7-494128A1F731}" destId="{4B25ED29-4677-448D-90E3-4B1093A40C9F}" srcOrd="0" destOrd="0" presId="urn:microsoft.com/office/officeart/2005/8/layout/hProcess9"/>
    <dgm:cxn modelId="{9921A114-29BC-4403-8AFE-11C3A364B8D2}" type="presOf" srcId="{0015B145-7A82-4FD2-A480-7A8107C89B37}" destId="{45D0420D-93DB-43AE-B9B4-85C4C0D99819}" srcOrd="0" destOrd="0" presId="urn:microsoft.com/office/officeart/2005/8/layout/hProcess9"/>
    <dgm:cxn modelId="{0854C4A9-16EF-4F98-ABD8-91FBEB64570D}" type="presOf" srcId="{B4E4A5E7-70A8-4A79-AC3C-696040D12979}" destId="{63038F1B-EB8E-4134-8873-7558D8BFCD8E}" srcOrd="0" destOrd="0" presId="urn:microsoft.com/office/officeart/2005/8/layout/hProcess9"/>
    <dgm:cxn modelId="{A4980840-AEF0-471E-AC61-A0B07A20B469}" srcId="{0015B145-7A82-4FD2-A480-7A8107C89B37}" destId="{870F759C-5EEE-4144-A9E7-494128A1F731}" srcOrd="1" destOrd="0" parTransId="{CB211A0A-9EFF-400D-843A-6E7BF9552F69}" sibTransId="{F6C8686B-6CCA-4A07-99EA-E688B676E136}"/>
    <dgm:cxn modelId="{16826468-935C-463F-9629-B2A38B1D660A}" type="presParOf" srcId="{45D0420D-93DB-43AE-B9B4-85C4C0D99819}" destId="{B9E2FAEB-9E04-4E4A-B45D-25CFF7FD0DB8}" srcOrd="0" destOrd="0" presId="urn:microsoft.com/office/officeart/2005/8/layout/hProcess9"/>
    <dgm:cxn modelId="{CB69756C-AA96-40B3-B718-FED42D968A20}" type="presParOf" srcId="{45D0420D-93DB-43AE-B9B4-85C4C0D99819}" destId="{52C64BB5-ECE8-42B6-813F-FB3484411A5D}" srcOrd="1" destOrd="0" presId="urn:microsoft.com/office/officeart/2005/8/layout/hProcess9"/>
    <dgm:cxn modelId="{485B82C4-94E9-4054-813C-2322223599D0}" type="presParOf" srcId="{52C64BB5-ECE8-42B6-813F-FB3484411A5D}" destId="{9247238E-9B91-4675-A125-DCC35DCCB61B}" srcOrd="0" destOrd="0" presId="urn:microsoft.com/office/officeart/2005/8/layout/hProcess9"/>
    <dgm:cxn modelId="{1FDBD240-5280-4318-9599-C76E9CB76E38}" type="presParOf" srcId="{52C64BB5-ECE8-42B6-813F-FB3484411A5D}" destId="{3461C0C9-7EBC-444C-9BE4-339B8651F376}" srcOrd="1" destOrd="0" presId="urn:microsoft.com/office/officeart/2005/8/layout/hProcess9"/>
    <dgm:cxn modelId="{C3078BAB-442B-4F53-86E0-451C0AD68378}" type="presParOf" srcId="{52C64BB5-ECE8-42B6-813F-FB3484411A5D}" destId="{4B25ED29-4677-448D-90E3-4B1093A40C9F}" srcOrd="2" destOrd="0" presId="urn:microsoft.com/office/officeart/2005/8/layout/hProcess9"/>
    <dgm:cxn modelId="{2F4830A4-859C-421B-A30C-FB1E016EAEE2}" type="presParOf" srcId="{52C64BB5-ECE8-42B6-813F-FB3484411A5D}" destId="{72D59F61-3EDA-4A5E-8DB4-AF98C0686068}" srcOrd="3" destOrd="0" presId="urn:microsoft.com/office/officeart/2005/8/layout/hProcess9"/>
    <dgm:cxn modelId="{6DF8C1A4-4C7C-4D4B-9D23-F096A1024331}" type="presParOf" srcId="{52C64BB5-ECE8-42B6-813F-FB3484411A5D}" destId="{63038F1B-EB8E-4134-8873-7558D8BFCD8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EFB500-A658-49DA-97CB-6519C9267C0A}" type="doc">
      <dgm:prSet loTypeId="urn:microsoft.com/office/officeart/2005/8/layout/orgChart1" loCatId="hierarchy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58F778A9-02F6-4BF0-AA99-6487D81FBB8E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5 класс</a:t>
          </a:r>
        </a:p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i="0" dirty="0" smtClean="0">
              <a:latin typeface="Times New Roman" pitchFamily="18" charset="0"/>
              <a:cs typeface="Times New Roman" pitchFamily="18" charset="0"/>
            </a:rPr>
            <a:t>Мир природы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291BFAC-2B43-4918-952F-9805AA969086}" type="parTrans" cxnId="{A4BE8995-CCCE-4516-8D28-038BC87B601D}">
      <dgm:prSet/>
      <dgm:spPr/>
      <dgm:t>
        <a:bodyPr/>
        <a:lstStyle/>
        <a:p>
          <a:endParaRPr lang="ru-RU"/>
        </a:p>
      </dgm:t>
    </dgm:pt>
    <dgm:pt modelId="{8661E027-FC0D-445C-BF50-049E70F30705}" type="sibTrans" cxnId="{A4BE8995-CCCE-4516-8D28-038BC87B601D}">
      <dgm:prSet/>
      <dgm:spPr/>
      <dgm:t>
        <a:bodyPr/>
        <a:lstStyle/>
        <a:p>
          <a:endParaRPr lang="ru-RU"/>
        </a:p>
      </dgm:t>
    </dgm:pt>
    <dgm:pt modelId="{65ECB63F-E5BE-4BEF-8A1F-7AA1AC404C64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6 класс </a:t>
          </a:r>
        </a:p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«Мир растений»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95E12D-0895-4850-BC57-2D8F6B26E075}" type="parTrans" cxnId="{6FDA08FA-2CCA-46B8-B253-44EF9B369017}">
      <dgm:prSet/>
      <dgm:spPr/>
      <dgm:t>
        <a:bodyPr/>
        <a:lstStyle/>
        <a:p>
          <a:endParaRPr lang="ru-RU"/>
        </a:p>
      </dgm:t>
    </dgm:pt>
    <dgm:pt modelId="{61CBBEFC-E3A2-4EB9-AB54-4A0862D6CAFB}" type="sibTrans" cxnId="{6FDA08FA-2CCA-46B8-B253-44EF9B369017}">
      <dgm:prSet/>
      <dgm:spPr/>
      <dgm:t>
        <a:bodyPr/>
        <a:lstStyle/>
        <a:p>
          <a:endParaRPr lang="ru-RU"/>
        </a:p>
      </dgm:t>
    </dgm:pt>
    <dgm:pt modelId="{EC9FFE94-348D-4CBD-83DC-E16422B5C6A2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7 класс</a:t>
          </a:r>
        </a:p>
        <a:p>
          <a:pPr rtl="0"/>
          <a:r>
            <a:rPr lang="ru-RU" dirty="0" smtClean="0"/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«Мир животных»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2B2FAA7-89C0-427F-9C7E-946B4FE50C36}" type="parTrans" cxnId="{073EF541-79E6-47EE-A10A-FF9164DC278A}">
      <dgm:prSet/>
      <dgm:spPr/>
      <dgm:t>
        <a:bodyPr/>
        <a:lstStyle/>
        <a:p>
          <a:endParaRPr lang="ru-RU"/>
        </a:p>
      </dgm:t>
    </dgm:pt>
    <dgm:pt modelId="{2DC80BF9-7797-4167-B649-24F4D10FC92B}" type="sibTrans" cxnId="{073EF541-79E6-47EE-A10A-FF9164DC278A}">
      <dgm:prSet/>
      <dgm:spPr/>
      <dgm:t>
        <a:bodyPr/>
        <a:lstStyle/>
        <a:p>
          <a:endParaRPr lang="ru-RU"/>
        </a:p>
      </dgm:t>
    </dgm:pt>
    <dgm:pt modelId="{07870F4F-6FA3-48F1-9FDB-792C4A7D2902}" type="pres">
      <dgm:prSet presAssocID="{FBEFB500-A658-49DA-97CB-6519C9267C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C41B7D-5AE1-4B44-A58E-F9C7DB72A687}" type="pres">
      <dgm:prSet presAssocID="{58F778A9-02F6-4BF0-AA99-6487D81FBB8E}" presName="hierRoot1" presStyleCnt="0">
        <dgm:presLayoutVars>
          <dgm:hierBranch val="init"/>
        </dgm:presLayoutVars>
      </dgm:prSet>
      <dgm:spPr/>
    </dgm:pt>
    <dgm:pt modelId="{CA6BA9EA-5826-4ADC-8882-31D66CD8AF74}" type="pres">
      <dgm:prSet presAssocID="{58F778A9-02F6-4BF0-AA99-6487D81FBB8E}" presName="rootComposite1" presStyleCnt="0"/>
      <dgm:spPr/>
    </dgm:pt>
    <dgm:pt modelId="{4E40A41D-6794-4ED4-A97A-D805AA0E43FF}" type="pres">
      <dgm:prSet presAssocID="{58F778A9-02F6-4BF0-AA99-6487D81FBB8E}" presName="rootText1" presStyleLbl="node0" presStyleIdx="0" presStyleCnt="3" custScaleY="312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3DC5B8-E7FF-4B7E-87E1-2E27DBF7BA61}" type="pres">
      <dgm:prSet presAssocID="{58F778A9-02F6-4BF0-AA99-6487D81FBB8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16A9E26-773E-4794-B442-4080D10CE653}" type="pres">
      <dgm:prSet presAssocID="{58F778A9-02F6-4BF0-AA99-6487D81FBB8E}" presName="hierChild2" presStyleCnt="0"/>
      <dgm:spPr/>
    </dgm:pt>
    <dgm:pt modelId="{4702C1E0-18AA-4E83-8E34-BA938DC8A2BE}" type="pres">
      <dgm:prSet presAssocID="{58F778A9-02F6-4BF0-AA99-6487D81FBB8E}" presName="hierChild3" presStyleCnt="0"/>
      <dgm:spPr/>
    </dgm:pt>
    <dgm:pt modelId="{9D62952F-CA07-4288-9545-023CBDC7A53A}" type="pres">
      <dgm:prSet presAssocID="{65ECB63F-E5BE-4BEF-8A1F-7AA1AC404C64}" presName="hierRoot1" presStyleCnt="0">
        <dgm:presLayoutVars>
          <dgm:hierBranch val="init"/>
        </dgm:presLayoutVars>
      </dgm:prSet>
      <dgm:spPr/>
    </dgm:pt>
    <dgm:pt modelId="{D82F48A6-1A99-4AA6-90FA-81182CDB4DCA}" type="pres">
      <dgm:prSet presAssocID="{65ECB63F-E5BE-4BEF-8A1F-7AA1AC404C64}" presName="rootComposite1" presStyleCnt="0"/>
      <dgm:spPr/>
    </dgm:pt>
    <dgm:pt modelId="{B9FB78FB-37B2-42A8-852E-D9B3624876E7}" type="pres">
      <dgm:prSet presAssocID="{65ECB63F-E5BE-4BEF-8A1F-7AA1AC404C64}" presName="rootText1" presStyleLbl="node0" presStyleIdx="1" presStyleCnt="3" custScaleY="318519" custLinFactNeighborX="-28" custLinFactNeighborY="86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F5FE8C-E708-4EE0-96CE-86A4FD0472BF}" type="pres">
      <dgm:prSet presAssocID="{65ECB63F-E5BE-4BEF-8A1F-7AA1AC404C6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CE25530-CCBA-4BB1-9CEF-9C69B103EC97}" type="pres">
      <dgm:prSet presAssocID="{65ECB63F-E5BE-4BEF-8A1F-7AA1AC404C64}" presName="hierChild2" presStyleCnt="0"/>
      <dgm:spPr/>
    </dgm:pt>
    <dgm:pt modelId="{C46EA873-39FF-4847-8B65-B151328973A9}" type="pres">
      <dgm:prSet presAssocID="{65ECB63F-E5BE-4BEF-8A1F-7AA1AC404C64}" presName="hierChild3" presStyleCnt="0"/>
      <dgm:spPr/>
    </dgm:pt>
    <dgm:pt modelId="{1A335546-6BE5-4A34-86B6-09ABD188801D}" type="pres">
      <dgm:prSet presAssocID="{EC9FFE94-348D-4CBD-83DC-E16422B5C6A2}" presName="hierRoot1" presStyleCnt="0">
        <dgm:presLayoutVars>
          <dgm:hierBranch val="init"/>
        </dgm:presLayoutVars>
      </dgm:prSet>
      <dgm:spPr/>
    </dgm:pt>
    <dgm:pt modelId="{6EEF78BA-4FA6-498B-93F8-A8A7D2DC8545}" type="pres">
      <dgm:prSet presAssocID="{EC9FFE94-348D-4CBD-83DC-E16422B5C6A2}" presName="rootComposite1" presStyleCnt="0"/>
      <dgm:spPr/>
    </dgm:pt>
    <dgm:pt modelId="{35BE0EF5-C2A0-4ED8-96F3-78F8A9A85CE4}" type="pres">
      <dgm:prSet presAssocID="{EC9FFE94-348D-4CBD-83DC-E16422B5C6A2}" presName="rootText1" presStyleLbl="node0" presStyleIdx="2" presStyleCnt="3" custScaleY="3188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2EE982-4CF0-4FD1-8C5A-F58075C1AADF}" type="pres">
      <dgm:prSet presAssocID="{EC9FFE94-348D-4CBD-83DC-E16422B5C6A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A7EEBF7-E3D1-48D0-8E0D-52CE7A76D9AC}" type="pres">
      <dgm:prSet presAssocID="{EC9FFE94-348D-4CBD-83DC-E16422B5C6A2}" presName="hierChild2" presStyleCnt="0"/>
      <dgm:spPr/>
    </dgm:pt>
    <dgm:pt modelId="{C86FD903-C38C-4E6C-8829-96E18B267F27}" type="pres">
      <dgm:prSet presAssocID="{EC9FFE94-348D-4CBD-83DC-E16422B5C6A2}" presName="hierChild3" presStyleCnt="0"/>
      <dgm:spPr/>
    </dgm:pt>
  </dgm:ptLst>
  <dgm:cxnLst>
    <dgm:cxn modelId="{945D9E35-DF15-4456-A9EA-95E5C1455471}" type="presOf" srcId="{65ECB63F-E5BE-4BEF-8A1F-7AA1AC404C64}" destId="{B9FB78FB-37B2-42A8-852E-D9B3624876E7}" srcOrd="0" destOrd="0" presId="urn:microsoft.com/office/officeart/2005/8/layout/orgChart1"/>
    <dgm:cxn modelId="{F6A4416F-1E69-4BE0-81BF-73DE23C38125}" type="presOf" srcId="{58F778A9-02F6-4BF0-AA99-6487D81FBB8E}" destId="{4E40A41D-6794-4ED4-A97A-D805AA0E43FF}" srcOrd="0" destOrd="0" presId="urn:microsoft.com/office/officeart/2005/8/layout/orgChart1"/>
    <dgm:cxn modelId="{6FDA08FA-2CCA-46B8-B253-44EF9B369017}" srcId="{FBEFB500-A658-49DA-97CB-6519C9267C0A}" destId="{65ECB63F-E5BE-4BEF-8A1F-7AA1AC404C64}" srcOrd="1" destOrd="0" parTransId="{DB95E12D-0895-4850-BC57-2D8F6B26E075}" sibTransId="{61CBBEFC-E3A2-4EB9-AB54-4A0862D6CAFB}"/>
    <dgm:cxn modelId="{604F4BDF-9BF5-4FBC-ABD5-F003305E6811}" type="presOf" srcId="{EC9FFE94-348D-4CBD-83DC-E16422B5C6A2}" destId="{35BE0EF5-C2A0-4ED8-96F3-78F8A9A85CE4}" srcOrd="0" destOrd="0" presId="urn:microsoft.com/office/officeart/2005/8/layout/orgChart1"/>
    <dgm:cxn modelId="{DBA2C9B7-9927-44A0-89C5-0FCAB56D455F}" type="presOf" srcId="{65ECB63F-E5BE-4BEF-8A1F-7AA1AC404C64}" destId="{D1F5FE8C-E708-4EE0-96CE-86A4FD0472BF}" srcOrd="1" destOrd="0" presId="urn:microsoft.com/office/officeart/2005/8/layout/orgChart1"/>
    <dgm:cxn modelId="{A4BE8995-CCCE-4516-8D28-038BC87B601D}" srcId="{FBEFB500-A658-49DA-97CB-6519C9267C0A}" destId="{58F778A9-02F6-4BF0-AA99-6487D81FBB8E}" srcOrd="0" destOrd="0" parTransId="{1291BFAC-2B43-4918-952F-9805AA969086}" sibTransId="{8661E027-FC0D-445C-BF50-049E70F30705}"/>
    <dgm:cxn modelId="{E6F3A9BC-7520-4F54-AFAF-BCC7C381F4B3}" type="presOf" srcId="{58F778A9-02F6-4BF0-AA99-6487D81FBB8E}" destId="{133DC5B8-E7FF-4B7E-87E1-2E27DBF7BA61}" srcOrd="1" destOrd="0" presId="urn:microsoft.com/office/officeart/2005/8/layout/orgChart1"/>
    <dgm:cxn modelId="{B68BCAFA-457A-4D9F-B13D-2DE4229E2801}" type="presOf" srcId="{EC9FFE94-348D-4CBD-83DC-E16422B5C6A2}" destId="{312EE982-4CF0-4FD1-8C5A-F58075C1AADF}" srcOrd="1" destOrd="0" presId="urn:microsoft.com/office/officeart/2005/8/layout/orgChart1"/>
    <dgm:cxn modelId="{9EAFA711-116E-4845-863E-B4E4D55E65D9}" type="presOf" srcId="{FBEFB500-A658-49DA-97CB-6519C9267C0A}" destId="{07870F4F-6FA3-48F1-9FDB-792C4A7D2902}" srcOrd="0" destOrd="0" presId="urn:microsoft.com/office/officeart/2005/8/layout/orgChart1"/>
    <dgm:cxn modelId="{073EF541-79E6-47EE-A10A-FF9164DC278A}" srcId="{FBEFB500-A658-49DA-97CB-6519C9267C0A}" destId="{EC9FFE94-348D-4CBD-83DC-E16422B5C6A2}" srcOrd="2" destOrd="0" parTransId="{52B2FAA7-89C0-427F-9C7E-946B4FE50C36}" sibTransId="{2DC80BF9-7797-4167-B649-24F4D10FC92B}"/>
    <dgm:cxn modelId="{5E8011DF-26D3-44A6-8F6F-8480281F5CFF}" type="presParOf" srcId="{07870F4F-6FA3-48F1-9FDB-792C4A7D2902}" destId="{B5C41B7D-5AE1-4B44-A58E-F9C7DB72A687}" srcOrd="0" destOrd="0" presId="urn:microsoft.com/office/officeart/2005/8/layout/orgChart1"/>
    <dgm:cxn modelId="{006B4F9A-6126-43A4-9C89-EBE0240600D9}" type="presParOf" srcId="{B5C41B7D-5AE1-4B44-A58E-F9C7DB72A687}" destId="{CA6BA9EA-5826-4ADC-8882-31D66CD8AF74}" srcOrd="0" destOrd="0" presId="urn:microsoft.com/office/officeart/2005/8/layout/orgChart1"/>
    <dgm:cxn modelId="{4EAFC0B0-2C2D-4010-9D7F-F7944248EC3E}" type="presParOf" srcId="{CA6BA9EA-5826-4ADC-8882-31D66CD8AF74}" destId="{4E40A41D-6794-4ED4-A97A-D805AA0E43FF}" srcOrd="0" destOrd="0" presId="urn:microsoft.com/office/officeart/2005/8/layout/orgChart1"/>
    <dgm:cxn modelId="{A448E475-663F-4D0D-8026-B92D76BEBEB2}" type="presParOf" srcId="{CA6BA9EA-5826-4ADC-8882-31D66CD8AF74}" destId="{133DC5B8-E7FF-4B7E-87E1-2E27DBF7BA61}" srcOrd="1" destOrd="0" presId="urn:microsoft.com/office/officeart/2005/8/layout/orgChart1"/>
    <dgm:cxn modelId="{FCDBFCB4-2FA5-4BBA-BF05-5E234257B3E4}" type="presParOf" srcId="{B5C41B7D-5AE1-4B44-A58E-F9C7DB72A687}" destId="{E16A9E26-773E-4794-B442-4080D10CE653}" srcOrd="1" destOrd="0" presId="urn:microsoft.com/office/officeart/2005/8/layout/orgChart1"/>
    <dgm:cxn modelId="{70A4F446-6E6F-4CBA-939B-B4AE2B835C70}" type="presParOf" srcId="{B5C41B7D-5AE1-4B44-A58E-F9C7DB72A687}" destId="{4702C1E0-18AA-4E83-8E34-BA938DC8A2BE}" srcOrd="2" destOrd="0" presId="urn:microsoft.com/office/officeart/2005/8/layout/orgChart1"/>
    <dgm:cxn modelId="{FFF6B2FC-0990-4D68-AFC5-06806CAD0E41}" type="presParOf" srcId="{07870F4F-6FA3-48F1-9FDB-792C4A7D2902}" destId="{9D62952F-CA07-4288-9545-023CBDC7A53A}" srcOrd="1" destOrd="0" presId="urn:microsoft.com/office/officeart/2005/8/layout/orgChart1"/>
    <dgm:cxn modelId="{4397A510-64D6-4F38-A86E-52B4607025A9}" type="presParOf" srcId="{9D62952F-CA07-4288-9545-023CBDC7A53A}" destId="{D82F48A6-1A99-4AA6-90FA-81182CDB4DCA}" srcOrd="0" destOrd="0" presId="urn:microsoft.com/office/officeart/2005/8/layout/orgChart1"/>
    <dgm:cxn modelId="{2FC56E01-1A41-4C2D-91A7-5E1B120BF60B}" type="presParOf" srcId="{D82F48A6-1A99-4AA6-90FA-81182CDB4DCA}" destId="{B9FB78FB-37B2-42A8-852E-D9B3624876E7}" srcOrd="0" destOrd="0" presId="urn:microsoft.com/office/officeart/2005/8/layout/orgChart1"/>
    <dgm:cxn modelId="{82F57463-B58E-42C1-BC42-212A0D97B72F}" type="presParOf" srcId="{D82F48A6-1A99-4AA6-90FA-81182CDB4DCA}" destId="{D1F5FE8C-E708-4EE0-96CE-86A4FD0472BF}" srcOrd="1" destOrd="0" presId="urn:microsoft.com/office/officeart/2005/8/layout/orgChart1"/>
    <dgm:cxn modelId="{1215746A-8F08-4180-8D4E-57853FBB4192}" type="presParOf" srcId="{9D62952F-CA07-4288-9545-023CBDC7A53A}" destId="{9CE25530-CCBA-4BB1-9CEF-9C69B103EC97}" srcOrd="1" destOrd="0" presId="urn:microsoft.com/office/officeart/2005/8/layout/orgChart1"/>
    <dgm:cxn modelId="{B1AD48BA-1032-4FBD-AB65-C088CF91E708}" type="presParOf" srcId="{9D62952F-CA07-4288-9545-023CBDC7A53A}" destId="{C46EA873-39FF-4847-8B65-B151328973A9}" srcOrd="2" destOrd="0" presId="urn:microsoft.com/office/officeart/2005/8/layout/orgChart1"/>
    <dgm:cxn modelId="{81914A2B-02BB-4090-BC3E-A3A47CC8D35B}" type="presParOf" srcId="{07870F4F-6FA3-48F1-9FDB-792C4A7D2902}" destId="{1A335546-6BE5-4A34-86B6-09ABD188801D}" srcOrd="2" destOrd="0" presId="urn:microsoft.com/office/officeart/2005/8/layout/orgChart1"/>
    <dgm:cxn modelId="{33314F8E-FEDB-4771-BBE5-183A73E3DE19}" type="presParOf" srcId="{1A335546-6BE5-4A34-86B6-09ABD188801D}" destId="{6EEF78BA-4FA6-498B-93F8-A8A7D2DC8545}" srcOrd="0" destOrd="0" presId="urn:microsoft.com/office/officeart/2005/8/layout/orgChart1"/>
    <dgm:cxn modelId="{A4591A21-95E2-4A3B-A31F-429036FD19AF}" type="presParOf" srcId="{6EEF78BA-4FA6-498B-93F8-A8A7D2DC8545}" destId="{35BE0EF5-C2A0-4ED8-96F3-78F8A9A85CE4}" srcOrd="0" destOrd="0" presId="urn:microsoft.com/office/officeart/2005/8/layout/orgChart1"/>
    <dgm:cxn modelId="{2A3EE1B3-5210-4098-B3E0-A63156DE733B}" type="presParOf" srcId="{6EEF78BA-4FA6-498B-93F8-A8A7D2DC8545}" destId="{312EE982-4CF0-4FD1-8C5A-F58075C1AADF}" srcOrd="1" destOrd="0" presId="urn:microsoft.com/office/officeart/2005/8/layout/orgChart1"/>
    <dgm:cxn modelId="{2F3E2627-752C-4B60-BD15-543FA113D5D1}" type="presParOf" srcId="{1A335546-6BE5-4A34-86B6-09ABD188801D}" destId="{FA7EEBF7-E3D1-48D0-8E0D-52CE7A76D9AC}" srcOrd="1" destOrd="0" presId="urn:microsoft.com/office/officeart/2005/8/layout/orgChart1"/>
    <dgm:cxn modelId="{02C2CCC9-5AE0-4553-9F46-428997EDFCCF}" type="presParOf" srcId="{1A335546-6BE5-4A34-86B6-09ABD188801D}" destId="{C86FD903-C38C-4E6C-8829-96E18B267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CF1FB0-95AA-4B2F-B3B5-BE50988EC11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8C3160-2799-491D-8896-A631A29D157F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Мы полагаем, что внеурочная работа по предмету влияет на формирование знаний, умений и навыков учащихся, повышает мотивацию к учению, приобщает учащихся к социуму.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459E1F-2E23-479A-A2CB-3B7FE65E93A2}" type="parTrans" cxnId="{E12495DB-0177-4EAC-8933-204EC1D37EA5}">
      <dgm:prSet/>
      <dgm:spPr/>
      <dgm:t>
        <a:bodyPr/>
        <a:lstStyle/>
        <a:p>
          <a:endParaRPr lang="ru-RU"/>
        </a:p>
      </dgm:t>
    </dgm:pt>
    <dgm:pt modelId="{220C7B48-F7C3-4C90-9C76-E7CB86AC5261}" type="sibTrans" cxnId="{E12495DB-0177-4EAC-8933-204EC1D37EA5}">
      <dgm:prSet/>
      <dgm:spPr/>
      <dgm:t>
        <a:bodyPr/>
        <a:lstStyle/>
        <a:p>
          <a:endParaRPr lang="ru-RU"/>
        </a:p>
      </dgm:t>
    </dgm:pt>
    <dgm:pt modelId="{47981F8F-32E0-4ED2-8B3F-56AE92878D06}" type="pres">
      <dgm:prSet presAssocID="{DCCF1FB0-95AA-4B2F-B3B5-BE50988EC1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0DBEB8-66CD-46C0-8571-6A8F0C27ECA7}" type="pres">
      <dgm:prSet presAssocID="{FD8C3160-2799-491D-8896-A631A29D15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80FDD-687A-489B-AE50-1796A1E8EAC6}" type="presOf" srcId="{FD8C3160-2799-491D-8896-A631A29D157F}" destId="{6F0DBEB8-66CD-46C0-8571-6A8F0C27ECA7}" srcOrd="0" destOrd="0" presId="urn:microsoft.com/office/officeart/2005/8/layout/vList2"/>
    <dgm:cxn modelId="{329206E3-59B4-420F-8448-27570F28BD32}" type="presOf" srcId="{DCCF1FB0-95AA-4B2F-B3B5-BE50988EC11F}" destId="{47981F8F-32E0-4ED2-8B3F-56AE92878D06}" srcOrd="0" destOrd="0" presId="urn:microsoft.com/office/officeart/2005/8/layout/vList2"/>
    <dgm:cxn modelId="{E12495DB-0177-4EAC-8933-204EC1D37EA5}" srcId="{DCCF1FB0-95AA-4B2F-B3B5-BE50988EC11F}" destId="{FD8C3160-2799-491D-8896-A631A29D157F}" srcOrd="0" destOrd="0" parTransId="{1F459E1F-2E23-479A-A2CB-3B7FE65E93A2}" sibTransId="{220C7B48-F7C3-4C90-9C76-E7CB86AC5261}"/>
    <dgm:cxn modelId="{1DE6CB6F-7CE8-44C4-AFDA-293EB4D0B71D}" type="presParOf" srcId="{47981F8F-32E0-4ED2-8B3F-56AE92878D06}" destId="{6F0DBEB8-66CD-46C0-8571-6A8F0C27EC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0DC092-28E3-4588-A9C1-546816793DFA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CE2E396-82C2-46C6-BCD0-8F34E4F559F5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Организация исследовательской деятельности создает положительные результаты,  развиваются  такие качества личности как: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ACD1E46-F25B-4B83-A709-CAA90441FEEE}" type="parTrans" cxnId="{0B313DDC-BD9B-48DB-80C4-0445F5D3ECE2}">
      <dgm:prSet/>
      <dgm:spPr/>
      <dgm:t>
        <a:bodyPr/>
        <a:lstStyle/>
        <a:p>
          <a:endParaRPr lang="ru-RU"/>
        </a:p>
      </dgm:t>
    </dgm:pt>
    <dgm:pt modelId="{2D1CF02C-7CF3-46BA-9052-E8BC67F6EF75}" type="sibTrans" cxnId="{0B313DDC-BD9B-48DB-80C4-0445F5D3ECE2}">
      <dgm:prSet/>
      <dgm:spPr/>
      <dgm:t>
        <a:bodyPr/>
        <a:lstStyle/>
        <a:p>
          <a:endParaRPr lang="ru-RU"/>
        </a:p>
      </dgm:t>
    </dgm:pt>
    <dgm:pt modelId="{2ABBA971-B13A-48CE-BD24-0A0D55063C2D}">
      <dgm:prSet/>
      <dgm:spPr/>
      <dgm:t>
        <a:bodyPr/>
        <a:lstStyle/>
        <a:p>
          <a:pPr rtl="0"/>
          <a:r>
            <a:rPr lang="ru-RU" b="1" i="0" u="none" dirty="0" smtClean="0">
              <a:latin typeface="Times New Roman" pitchFamily="18" charset="0"/>
              <a:cs typeface="Times New Roman" pitchFamily="18" charset="0"/>
            </a:rPr>
            <a:t>способность творчески мыслить;</a:t>
          </a:r>
          <a:endParaRPr lang="ru-RU" b="1" i="0" u="none" dirty="0">
            <a:latin typeface="Times New Roman" pitchFamily="18" charset="0"/>
            <a:cs typeface="Times New Roman" pitchFamily="18" charset="0"/>
          </a:endParaRPr>
        </a:p>
      </dgm:t>
    </dgm:pt>
    <dgm:pt modelId="{E7853B2C-D180-4A60-8385-3899DFEDE6C0}" type="parTrans" cxnId="{4DFDFB94-4C64-4474-9176-34FF75E6E31B}">
      <dgm:prSet/>
      <dgm:spPr/>
      <dgm:t>
        <a:bodyPr/>
        <a:lstStyle/>
        <a:p>
          <a:endParaRPr lang="ru-RU"/>
        </a:p>
      </dgm:t>
    </dgm:pt>
    <dgm:pt modelId="{580D1D00-8765-4692-BA18-632E283F1503}" type="sibTrans" cxnId="{4DFDFB94-4C64-4474-9176-34FF75E6E31B}">
      <dgm:prSet/>
      <dgm:spPr/>
      <dgm:t>
        <a:bodyPr/>
        <a:lstStyle/>
        <a:p>
          <a:endParaRPr lang="ru-RU"/>
        </a:p>
      </dgm:t>
    </dgm:pt>
    <dgm:pt modelId="{1CEA0088-FE55-45C4-8149-E5580CBF69A7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желание решать творческие задачи;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39EAAAC-F1F1-4374-BEEF-7EBB3AA4AB54}" type="parTrans" cxnId="{D355B538-D80C-4154-B240-F38B3E656BD6}">
      <dgm:prSet/>
      <dgm:spPr/>
      <dgm:t>
        <a:bodyPr/>
        <a:lstStyle/>
        <a:p>
          <a:endParaRPr lang="ru-RU"/>
        </a:p>
      </dgm:t>
    </dgm:pt>
    <dgm:pt modelId="{EE17639D-52BC-48E1-9F57-9F164E7CBE3D}" type="sibTrans" cxnId="{D355B538-D80C-4154-B240-F38B3E656BD6}">
      <dgm:prSet/>
      <dgm:spPr/>
      <dgm:t>
        <a:bodyPr/>
        <a:lstStyle/>
        <a:p>
          <a:endParaRPr lang="ru-RU"/>
        </a:p>
      </dgm:t>
    </dgm:pt>
    <dgm:pt modelId="{54298F74-67DC-4A6E-AE00-1219B728A0E2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формирование  навыков работы с различной информацией;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BB539DA-7AA2-470C-97FB-94CB2B564490}" type="parTrans" cxnId="{90B415B1-A41C-480D-935A-D462AB27B932}">
      <dgm:prSet/>
      <dgm:spPr/>
      <dgm:t>
        <a:bodyPr/>
        <a:lstStyle/>
        <a:p>
          <a:endParaRPr lang="ru-RU"/>
        </a:p>
      </dgm:t>
    </dgm:pt>
    <dgm:pt modelId="{A525CD75-6F83-425D-BEB1-07D848103539}" type="sibTrans" cxnId="{90B415B1-A41C-480D-935A-D462AB27B932}">
      <dgm:prSet/>
      <dgm:spPr/>
      <dgm:t>
        <a:bodyPr/>
        <a:lstStyle/>
        <a:p>
          <a:endParaRPr lang="ru-RU"/>
        </a:p>
      </dgm:t>
    </dgm:pt>
    <dgm:pt modelId="{A0702F5A-047C-47D4-AB43-E8D51474D1E5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повышение  уровня активности;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812E50E-46D7-44D6-9D27-29E9BA414206}" type="parTrans" cxnId="{F4ADF322-9E30-43AB-8D27-2B980EF25266}">
      <dgm:prSet/>
      <dgm:spPr/>
      <dgm:t>
        <a:bodyPr/>
        <a:lstStyle/>
        <a:p>
          <a:endParaRPr lang="ru-RU"/>
        </a:p>
      </dgm:t>
    </dgm:pt>
    <dgm:pt modelId="{A47310DE-B95B-4798-ABBC-51391DEE7ABA}" type="sibTrans" cxnId="{F4ADF322-9E30-43AB-8D27-2B980EF25266}">
      <dgm:prSet/>
      <dgm:spPr/>
      <dgm:t>
        <a:bodyPr/>
        <a:lstStyle/>
        <a:p>
          <a:endParaRPr lang="ru-RU"/>
        </a:p>
      </dgm:t>
    </dgm:pt>
    <dgm:pt modelId="{0ACAEDBC-1517-46BF-8F38-78DECA1C38C5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Все это  создает условия для самореализации  и реализации потенциальных возможностей   каждого ученика.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8043901-865A-4C14-A005-A9A75CEA59A8}" type="parTrans" cxnId="{7B40946D-C272-4E0C-929C-DDD59C6DE3C1}">
      <dgm:prSet/>
      <dgm:spPr/>
      <dgm:t>
        <a:bodyPr/>
        <a:lstStyle/>
        <a:p>
          <a:endParaRPr lang="ru-RU"/>
        </a:p>
      </dgm:t>
    </dgm:pt>
    <dgm:pt modelId="{7D28A732-3C93-4B37-8022-7F10266B090D}" type="sibTrans" cxnId="{7B40946D-C272-4E0C-929C-DDD59C6DE3C1}">
      <dgm:prSet/>
      <dgm:spPr/>
      <dgm:t>
        <a:bodyPr/>
        <a:lstStyle/>
        <a:p>
          <a:endParaRPr lang="ru-RU"/>
        </a:p>
      </dgm:t>
    </dgm:pt>
    <dgm:pt modelId="{ABD8333D-E6CB-430E-94E7-9108DCAC97C3}" type="pres">
      <dgm:prSet presAssocID="{850DC092-28E3-4588-A9C1-546816793D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69E2FF-5446-421E-8F1F-D7D1A5EC294F}" type="pres">
      <dgm:prSet presAssocID="{CCE2E396-82C2-46C6-BCD0-8F34E4F559F5}" presName="linNode" presStyleCnt="0"/>
      <dgm:spPr/>
    </dgm:pt>
    <dgm:pt modelId="{E7C1324C-A304-45C9-B718-8BD5E5B97BE9}" type="pres">
      <dgm:prSet presAssocID="{CCE2E396-82C2-46C6-BCD0-8F34E4F559F5}" presName="parentText" presStyleLbl="node1" presStyleIdx="0" presStyleCnt="6" custScaleX="277778" custLinFactNeighborX="1282" custLinFactNeighborY="-86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D4DF9-7691-4D69-99CC-6B12D36D3D40}" type="pres">
      <dgm:prSet presAssocID="{2D1CF02C-7CF3-46BA-9052-E8BC67F6EF75}" presName="sp" presStyleCnt="0"/>
      <dgm:spPr/>
    </dgm:pt>
    <dgm:pt modelId="{16A57855-975A-400A-989B-6A705B361D9E}" type="pres">
      <dgm:prSet presAssocID="{2ABBA971-B13A-48CE-BD24-0A0D55063C2D}" presName="linNode" presStyleCnt="0"/>
      <dgm:spPr/>
    </dgm:pt>
    <dgm:pt modelId="{2C4143C1-86C6-4F09-BFA7-DF1053351F84}" type="pres">
      <dgm:prSet presAssocID="{2ABBA971-B13A-48CE-BD24-0A0D55063C2D}" presName="parentText" presStyleLbl="node1" presStyleIdx="1" presStyleCnt="6" custScaleX="101246" custScaleY="95004" custLinFactNeighborX="91039" custLinFactNeighborY="60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5D6C8-CE76-415B-9EFB-17C90A3BBB32}" type="pres">
      <dgm:prSet presAssocID="{580D1D00-8765-4692-BA18-632E283F1503}" presName="sp" presStyleCnt="0"/>
      <dgm:spPr/>
    </dgm:pt>
    <dgm:pt modelId="{C905D1CB-1BA1-41CD-8964-D83BB5FE6875}" type="pres">
      <dgm:prSet presAssocID="{1CEA0088-FE55-45C4-8149-E5580CBF69A7}" presName="linNode" presStyleCnt="0"/>
      <dgm:spPr/>
    </dgm:pt>
    <dgm:pt modelId="{ADE931AA-8733-4DD5-89E9-F09D33ABAE9B}" type="pres">
      <dgm:prSet presAssocID="{1CEA0088-FE55-45C4-8149-E5580CBF69A7}" presName="parentText" presStyleLbl="node1" presStyleIdx="2" presStyleCnt="6" custLinFactNeighborX="91039" custLinFactNeighborY="15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6E7AE-3D97-478B-81C6-83CF7F68E638}" type="pres">
      <dgm:prSet presAssocID="{EE17639D-52BC-48E1-9F57-9F164E7CBE3D}" presName="sp" presStyleCnt="0"/>
      <dgm:spPr/>
    </dgm:pt>
    <dgm:pt modelId="{D6262FFE-F0BE-4D1B-B62F-3A63FC3FE353}" type="pres">
      <dgm:prSet presAssocID="{54298F74-67DC-4A6E-AE00-1219B728A0E2}" presName="linNode" presStyleCnt="0"/>
      <dgm:spPr/>
    </dgm:pt>
    <dgm:pt modelId="{E6BFEE4D-AE08-42D3-BC14-C776E376CF48}" type="pres">
      <dgm:prSet presAssocID="{54298F74-67DC-4A6E-AE00-1219B728A0E2}" presName="parentText" presStyleLbl="node1" presStyleIdx="3" presStyleCnt="6" custLinFactNeighborX="91039" custLinFactNeighborY="-79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C0B97-FECE-4403-AD72-C6596BD5B79F}" type="pres">
      <dgm:prSet presAssocID="{A525CD75-6F83-425D-BEB1-07D848103539}" presName="sp" presStyleCnt="0"/>
      <dgm:spPr/>
    </dgm:pt>
    <dgm:pt modelId="{0FAB7FDE-74B9-4A9E-9E8C-7C45EE01C291}" type="pres">
      <dgm:prSet presAssocID="{A0702F5A-047C-47D4-AB43-E8D51474D1E5}" presName="linNode" presStyleCnt="0"/>
      <dgm:spPr/>
    </dgm:pt>
    <dgm:pt modelId="{88AEB9C3-C2E1-4B1A-95A2-3FF048C2C780}" type="pres">
      <dgm:prSet presAssocID="{A0702F5A-047C-47D4-AB43-E8D51474D1E5}" presName="parentText" presStyleLbl="node1" presStyleIdx="4" presStyleCnt="6" custLinFactNeighborX="91039" custLinFactNeighborY="-17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86F04-B9CF-486D-881E-9086D9EF4160}" type="pres">
      <dgm:prSet presAssocID="{A47310DE-B95B-4798-ABBC-51391DEE7ABA}" presName="sp" presStyleCnt="0"/>
      <dgm:spPr/>
    </dgm:pt>
    <dgm:pt modelId="{09501E19-FF7A-4760-A1F0-5B23C0DABE0A}" type="pres">
      <dgm:prSet presAssocID="{0ACAEDBC-1517-46BF-8F38-78DECA1C38C5}" presName="linNode" presStyleCnt="0"/>
      <dgm:spPr/>
    </dgm:pt>
    <dgm:pt modelId="{DAABD65D-ED78-4E49-8C6F-1FA75CAD508B}" type="pres">
      <dgm:prSet presAssocID="{0ACAEDBC-1517-46BF-8F38-78DECA1C38C5}" presName="parentText" presStyleLbl="node1" presStyleIdx="5" presStyleCnt="6" custScaleX="277778" custLinFactNeighborX="1282" custLinFactNeighborY="178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D1F33C-51F9-4684-A998-B9956C17ED27}" type="presOf" srcId="{2ABBA971-B13A-48CE-BD24-0A0D55063C2D}" destId="{2C4143C1-86C6-4F09-BFA7-DF1053351F84}" srcOrd="0" destOrd="0" presId="urn:microsoft.com/office/officeart/2005/8/layout/vList5"/>
    <dgm:cxn modelId="{90B415B1-A41C-480D-935A-D462AB27B932}" srcId="{850DC092-28E3-4588-A9C1-546816793DFA}" destId="{54298F74-67DC-4A6E-AE00-1219B728A0E2}" srcOrd="3" destOrd="0" parTransId="{8BB539DA-7AA2-470C-97FB-94CB2B564490}" sibTransId="{A525CD75-6F83-425D-BEB1-07D848103539}"/>
    <dgm:cxn modelId="{0B313DDC-BD9B-48DB-80C4-0445F5D3ECE2}" srcId="{850DC092-28E3-4588-A9C1-546816793DFA}" destId="{CCE2E396-82C2-46C6-BCD0-8F34E4F559F5}" srcOrd="0" destOrd="0" parTransId="{FACD1E46-F25B-4B83-A709-CAA90441FEEE}" sibTransId="{2D1CF02C-7CF3-46BA-9052-E8BC67F6EF75}"/>
    <dgm:cxn modelId="{3209FEC1-99FE-4489-96F3-A9F2214F9A65}" type="presOf" srcId="{850DC092-28E3-4588-A9C1-546816793DFA}" destId="{ABD8333D-E6CB-430E-94E7-9108DCAC97C3}" srcOrd="0" destOrd="0" presId="urn:microsoft.com/office/officeart/2005/8/layout/vList5"/>
    <dgm:cxn modelId="{F4ADF322-9E30-43AB-8D27-2B980EF25266}" srcId="{850DC092-28E3-4588-A9C1-546816793DFA}" destId="{A0702F5A-047C-47D4-AB43-E8D51474D1E5}" srcOrd="4" destOrd="0" parTransId="{F812E50E-46D7-44D6-9D27-29E9BA414206}" sibTransId="{A47310DE-B95B-4798-ABBC-51391DEE7ABA}"/>
    <dgm:cxn modelId="{EF900EB2-744F-4114-818B-466017FAA38F}" type="presOf" srcId="{54298F74-67DC-4A6E-AE00-1219B728A0E2}" destId="{E6BFEE4D-AE08-42D3-BC14-C776E376CF48}" srcOrd="0" destOrd="0" presId="urn:microsoft.com/office/officeart/2005/8/layout/vList5"/>
    <dgm:cxn modelId="{4DFDFB94-4C64-4474-9176-34FF75E6E31B}" srcId="{850DC092-28E3-4588-A9C1-546816793DFA}" destId="{2ABBA971-B13A-48CE-BD24-0A0D55063C2D}" srcOrd="1" destOrd="0" parTransId="{E7853B2C-D180-4A60-8385-3899DFEDE6C0}" sibTransId="{580D1D00-8765-4692-BA18-632E283F1503}"/>
    <dgm:cxn modelId="{91AB6B9F-A75E-4F63-96F3-999424FBAE2F}" type="presOf" srcId="{1CEA0088-FE55-45C4-8149-E5580CBF69A7}" destId="{ADE931AA-8733-4DD5-89E9-F09D33ABAE9B}" srcOrd="0" destOrd="0" presId="urn:microsoft.com/office/officeart/2005/8/layout/vList5"/>
    <dgm:cxn modelId="{59C69F47-61DF-47AC-9B3A-CEF0E497B8FA}" type="presOf" srcId="{CCE2E396-82C2-46C6-BCD0-8F34E4F559F5}" destId="{E7C1324C-A304-45C9-B718-8BD5E5B97BE9}" srcOrd="0" destOrd="0" presId="urn:microsoft.com/office/officeart/2005/8/layout/vList5"/>
    <dgm:cxn modelId="{94E3B04D-657E-49AF-B2DE-435258695CF4}" type="presOf" srcId="{0ACAEDBC-1517-46BF-8F38-78DECA1C38C5}" destId="{DAABD65D-ED78-4E49-8C6F-1FA75CAD508B}" srcOrd="0" destOrd="0" presId="urn:microsoft.com/office/officeart/2005/8/layout/vList5"/>
    <dgm:cxn modelId="{5789CC90-732C-4D6F-879A-8AF61D58918A}" type="presOf" srcId="{A0702F5A-047C-47D4-AB43-E8D51474D1E5}" destId="{88AEB9C3-C2E1-4B1A-95A2-3FF048C2C780}" srcOrd="0" destOrd="0" presId="urn:microsoft.com/office/officeart/2005/8/layout/vList5"/>
    <dgm:cxn modelId="{7B40946D-C272-4E0C-929C-DDD59C6DE3C1}" srcId="{850DC092-28E3-4588-A9C1-546816793DFA}" destId="{0ACAEDBC-1517-46BF-8F38-78DECA1C38C5}" srcOrd="5" destOrd="0" parTransId="{A8043901-865A-4C14-A005-A9A75CEA59A8}" sibTransId="{7D28A732-3C93-4B37-8022-7F10266B090D}"/>
    <dgm:cxn modelId="{D355B538-D80C-4154-B240-F38B3E656BD6}" srcId="{850DC092-28E3-4588-A9C1-546816793DFA}" destId="{1CEA0088-FE55-45C4-8149-E5580CBF69A7}" srcOrd="2" destOrd="0" parTransId="{A39EAAAC-F1F1-4374-BEEF-7EBB3AA4AB54}" sibTransId="{EE17639D-52BC-48E1-9F57-9F164E7CBE3D}"/>
    <dgm:cxn modelId="{E49D2661-CBF3-4873-AE7B-31E7F9133489}" type="presParOf" srcId="{ABD8333D-E6CB-430E-94E7-9108DCAC97C3}" destId="{C269E2FF-5446-421E-8F1F-D7D1A5EC294F}" srcOrd="0" destOrd="0" presId="urn:microsoft.com/office/officeart/2005/8/layout/vList5"/>
    <dgm:cxn modelId="{139E829B-AD17-421D-9CF3-DD84AFFCCA55}" type="presParOf" srcId="{C269E2FF-5446-421E-8F1F-D7D1A5EC294F}" destId="{E7C1324C-A304-45C9-B718-8BD5E5B97BE9}" srcOrd="0" destOrd="0" presId="urn:microsoft.com/office/officeart/2005/8/layout/vList5"/>
    <dgm:cxn modelId="{51456FF4-B663-42EA-94BB-14D5D706B349}" type="presParOf" srcId="{ABD8333D-E6CB-430E-94E7-9108DCAC97C3}" destId="{8A8D4DF9-7691-4D69-99CC-6B12D36D3D40}" srcOrd="1" destOrd="0" presId="urn:microsoft.com/office/officeart/2005/8/layout/vList5"/>
    <dgm:cxn modelId="{B86D217E-B773-4999-B131-06CF5FD22A1B}" type="presParOf" srcId="{ABD8333D-E6CB-430E-94E7-9108DCAC97C3}" destId="{16A57855-975A-400A-989B-6A705B361D9E}" srcOrd="2" destOrd="0" presId="urn:microsoft.com/office/officeart/2005/8/layout/vList5"/>
    <dgm:cxn modelId="{7CB36E3A-A4E8-45B7-BF48-C485B37F183B}" type="presParOf" srcId="{16A57855-975A-400A-989B-6A705B361D9E}" destId="{2C4143C1-86C6-4F09-BFA7-DF1053351F84}" srcOrd="0" destOrd="0" presId="urn:microsoft.com/office/officeart/2005/8/layout/vList5"/>
    <dgm:cxn modelId="{4906BF25-883B-4D63-9B7B-F921FAFE798A}" type="presParOf" srcId="{ABD8333D-E6CB-430E-94E7-9108DCAC97C3}" destId="{D6D5D6C8-CE76-415B-9EFB-17C90A3BBB32}" srcOrd="3" destOrd="0" presId="urn:microsoft.com/office/officeart/2005/8/layout/vList5"/>
    <dgm:cxn modelId="{CFDBCBA8-31A3-46AB-8907-931E8D070976}" type="presParOf" srcId="{ABD8333D-E6CB-430E-94E7-9108DCAC97C3}" destId="{C905D1CB-1BA1-41CD-8964-D83BB5FE6875}" srcOrd="4" destOrd="0" presId="urn:microsoft.com/office/officeart/2005/8/layout/vList5"/>
    <dgm:cxn modelId="{E8E52B2C-622E-48FF-B4C3-3BD8CCECDA6D}" type="presParOf" srcId="{C905D1CB-1BA1-41CD-8964-D83BB5FE6875}" destId="{ADE931AA-8733-4DD5-89E9-F09D33ABAE9B}" srcOrd="0" destOrd="0" presId="urn:microsoft.com/office/officeart/2005/8/layout/vList5"/>
    <dgm:cxn modelId="{F0E48029-4678-496A-85C0-AE085FA34C59}" type="presParOf" srcId="{ABD8333D-E6CB-430E-94E7-9108DCAC97C3}" destId="{61D6E7AE-3D97-478B-81C6-83CF7F68E638}" srcOrd="5" destOrd="0" presId="urn:microsoft.com/office/officeart/2005/8/layout/vList5"/>
    <dgm:cxn modelId="{D019D7EF-7F38-4E41-9AEF-2DDC300DFBAC}" type="presParOf" srcId="{ABD8333D-E6CB-430E-94E7-9108DCAC97C3}" destId="{D6262FFE-F0BE-4D1B-B62F-3A63FC3FE353}" srcOrd="6" destOrd="0" presId="urn:microsoft.com/office/officeart/2005/8/layout/vList5"/>
    <dgm:cxn modelId="{E4AA386A-708D-41AF-AF41-FB1F1813134E}" type="presParOf" srcId="{D6262FFE-F0BE-4D1B-B62F-3A63FC3FE353}" destId="{E6BFEE4D-AE08-42D3-BC14-C776E376CF48}" srcOrd="0" destOrd="0" presId="urn:microsoft.com/office/officeart/2005/8/layout/vList5"/>
    <dgm:cxn modelId="{302C9269-9107-45D6-A22B-3D2A78572EBD}" type="presParOf" srcId="{ABD8333D-E6CB-430E-94E7-9108DCAC97C3}" destId="{6D5C0B97-FECE-4403-AD72-C6596BD5B79F}" srcOrd="7" destOrd="0" presId="urn:microsoft.com/office/officeart/2005/8/layout/vList5"/>
    <dgm:cxn modelId="{ED8AD9B9-D6B9-47E7-998C-4CFC2B156268}" type="presParOf" srcId="{ABD8333D-E6CB-430E-94E7-9108DCAC97C3}" destId="{0FAB7FDE-74B9-4A9E-9E8C-7C45EE01C291}" srcOrd="8" destOrd="0" presId="urn:microsoft.com/office/officeart/2005/8/layout/vList5"/>
    <dgm:cxn modelId="{41EB941C-6EF3-4434-A1F3-29DA56D9B8D1}" type="presParOf" srcId="{0FAB7FDE-74B9-4A9E-9E8C-7C45EE01C291}" destId="{88AEB9C3-C2E1-4B1A-95A2-3FF048C2C780}" srcOrd="0" destOrd="0" presId="urn:microsoft.com/office/officeart/2005/8/layout/vList5"/>
    <dgm:cxn modelId="{4E2D751D-7BAA-4543-A6CD-C915629967E7}" type="presParOf" srcId="{ABD8333D-E6CB-430E-94E7-9108DCAC97C3}" destId="{A7A86F04-B9CF-486D-881E-9086D9EF4160}" srcOrd="9" destOrd="0" presId="urn:microsoft.com/office/officeart/2005/8/layout/vList5"/>
    <dgm:cxn modelId="{DE03A6A9-9541-46AC-9559-4AB0C580FA48}" type="presParOf" srcId="{ABD8333D-E6CB-430E-94E7-9108DCAC97C3}" destId="{09501E19-FF7A-4760-A1F0-5B23C0DABE0A}" srcOrd="10" destOrd="0" presId="urn:microsoft.com/office/officeart/2005/8/layout/vList5"/>
    <dgm:cxn modelId="{7C4565D5-D254-4336-83C3-B940D8C59651}" type="presParOf" srcId="{09501E19-FF7A-4760-A1F0-5B23C0DABE0A}" destId="{DAABD65D-ED78-4E49-8C6F-1FA75CAD508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2B0043-FFA7-47A7-9239-18797294D9E6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58EC45BC-CF8A-43E8-A016-2B278650C686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Внеурочная работа позволяет решать те педагогические, социальные  задачи, которым не уделяется должного внимания  при планировании уроков по предметам в рамках урочной деятельности 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3E9C2A5-BABC-4777-9CF1-CC7FDE504ADD}" type="parTrans" cxnId="{88B3756C-A2BE-4C6D-96C9-2D48C4109549}">
      <dgm:prSet/>
      <dgm:spPr/>
      <dgm:t>
        <a:bodyPr/>
        <a:lstStyle/>
        <a:p>
          <a:endParaRPr lang="ru-RU"/>
        </a:p>
      </dgm:t>
    </dgm:pt>
    <dgm:pt modelId="{1BC779D9-6ED4-4243-A858-50756704CE42}" type="sibTrans" cxnId="{88B3756C-A2BE-4C6D-96C9-2D48C4109549}">
      <dgm:prSet/>
      <dgm:spPr/>
      <dgm:t>
        <a:bodyPr/>
        <a:lstStyle/>
        <a:p>
          <a:endParaRPr lang="ru-RU"/>
        </a:p>
      </dgm:t>
    </dgm:pt>
    <dgm:pt modelId="{1C12F843-31D0-4F8F-9993-984BBA086FEF}" type="pres">
      <dgm:prSet presAssocID="{512B0043-FFA7-47A7-9239-18797294D9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A7322-7341-49FD-A4FD-E9213A4209D3}" type="pres">
      <dgm:prSet presAssocID="{58EC45BC-CF8A-43E8-A016-2B278650C6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8EC099-4CB1-4067-A594-8CA130ED7D3A}" type="presOf" srcId="{58EC45BC-CF8A-43E8-A016-2B278650C686}" destId="{814A7322-7341-49FD-A4FD-E9213A4209D3}" srcOrd="0" destOrd="0" presId="urn:microsoft.com/office/officeart/2005/8/layout/vList2"/>
    <dgm:cxn modelId="{DACB1D29-9EAF-4859-8D85-68E4E747EDDD}" type="presOf" srcId="{512B0043-FFA7-47A7-9239-18797294D9E6}" destId="{1C12F843-31D0-4F8F-9993-984BBA086FEF}" srcOrd="0" destOrd="0" presId="urn:microsoft.com/office/officeart/2005/8/layout/vList2"/>
    <dgm:cxn modelId="{88B3756C-A2BE-4C6D-96C9-2D48C4109549}" srcId="{512B0043-FFA7-47A7-9239-18797294D9E6}" destId="{58EC45BC-CF8A-43E8-A016-2B278650C686}" srcOrd="0" destOrd="0" parTransId="{B3E9C2A5-BABC-4777-9CF1-CC7FDE504ADD}" sibTransId="{1BC779D9-6ED4-4243-A858-50756704CE42}"/>
    <dgm:cxn modelId="{D64919DB-7482-42FC-ADFD-D99CD7945CBA}" type="presParOf" srcId="{1C12F843-31D0-4F8F-9993-984BBA086FEF}" destId="{814A7322-7341-49FD-A4FD-E9213A4209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DAFAD-BF72-4ACF-91E3-3C1A52273D59}">
      <dsp:nvSpPr>
        <dsp:cNvPr id="0" name=""/>
        <dsp:cNvSpPr/>
      </dsp:nvSpPr>
      <dsp:spPr>
        <a:xfrm>
          <a:off x="0" y="390990"/>
          <a:ext cx="8229600" cy="448695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«... мы хотим не только знать, как устроена природа (и как происходят природные явления), но и по возможности достичь цели, может быть, утопической и дерзкой на вид, - узнать, почему природа является именно такой, а не другой. </a:t>
          </a:r>
          <a:br>
            <a:rPr lang="ru-RU" sz="28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В этом ученые находят наивысшее удовлетворение». </a:t>
          </a:r>
        </a:p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8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Альберт Эйнштейн. </a:t>
          </a:r>
          <a:br>
            <a:rPr lang="ru-RU" sz="2800" kern="1200" dirty="0" smtClean="0">
              <a:latin typeface="Times New Roman" pitchFamily="18" charset="0"/>
              <a:cs typeface="Times New Roman" pitchFamily="18" charset="0"/>
            </a:rPr>
          </a:b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035" y="610025"/>
        <a:ext cx="7791530" cy="4048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3DAD5-0988-43C8-BA67-4D41356FA2C6}">
      <dsp:nvSpPr>
        <dsp:cNvPr id="0" name=""/>
        <dsp:cNvSpPr/>
      </dsp:nvSpPr>
      <dsp:spPr>
        <a:xfrm>
          <a:off x="0" y="2566"/>
          <a:ext cx="8329642" cy="5924221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Одной из приоритетных задач современной школы является создание необходимых и полноценных условий для личностного развития каждого ребенка, формирование активной позиции каждого учащегося в учебном процессе. Использование активных форм обучения является основой развития познавательной компетентности школьника. </a:t>
          </a: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Именно форма активного  обучения - это первая искорка, зажигающая факел любознательности.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197" y="291763"/>
        <a:ext cx="7751248" cy="5345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3207B-6DED-4237-BEF0-1EEDED612627}">
      <dsp:nvSpPr>
        <dsp:cNvPr id="0" name=""/>
        <dsp:cNvSpPr/>
      </dsp:nvSpPr>
      <dsp:spPr>
        <a:xfrm>
          <a:off x="0" y="392126"/>
          <a:ext cx="8229600" cy="441324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Times New Roman" pitchFamily="18" charset="0"/>
              <a:cs typeface="Times New Roman" pitchFamily="18" charset="0"/>
            </a:rPr>
            <a:t>Важной формой учебно-воспитательного процесса является внеурочная работа по биологии. Она  расширяет и углубляет знания, полученные на уроке.</a:t>
          </a:r>
          <a:endParaRPr lang="ru-RU" sz="4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5437" y="607563"/>
        <a:ext cx="7798726" cy="3982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1C9A5-8A6D-48E8-84CA-21DA1CF5C321}">
      <dsp:nvSpPr>
        <dsp:cNvPr id="0" name=""/>
        <dsp:cNvSpPr/>
      </dsp:nvSpPr>
      <dsp:spPr>
        <a:xfrm>
          <a:off x="0" y="75227"/>
          <a:ext cx="8229600" cy="2150313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>
              <a:latin typeface="Times New Roman" pitchFamily="18" charset="0"/>
              <a:cs typeface="Times New Roman" pitchFamily="18" charset="0"/>
            </a:rPr>
            <a:t>Знакомство учащихся с многообразием  окружающего мира , со  сложными, но хрупкими взаимоотношениями, установившиеся между живыми организмами за миллионы лет эволюции;</a:t>
          </a:r>
          <a:endParaRPr lang="ru-RU" sz="2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970" y="180197"/>
        <a:ext cx="8019660" cy="1940373"/>
      </dsp:txXfrm>
    </dsp:sp>
    <dsp:sp modelId="{94EAC7B0-81F9-4719-AA34-BDDA1F2E6400}">
      <dsp:nvSpPr>
        <dsp:cNvPr id="0" name=""/>
        <dsp:cNvSpPr/>
      </dsp:nvSpPr>
      <dsp:spPr>
        <a:xfrm>
          <a:off x="0" y="2257428"/>
          <a:ext cx="8229600" cy="2150313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Глубокое и осмысленное усвоение  практической исследовательской составляющей школьной биологии и основ комплексного изучения растительных и животных организмов нашей планеты (с применением краеведческого материала).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970" y="2362398"/>
        <a:ext cx="8019660" cy="19403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2FAEB-9E04-4E4A-B45D-25CFF7FD0DB8}">
      <dsp:nvSpPr>
        <dsp:cNvPr id="0" name=""/>
        <dsp:cNvSpPr/>
      </dsp:nvSpPr>
      <dsp:spPr>
        <a:xfrm>
          <a:off x="617219" y="0"/>
          <a:ext cx="6995160" cy="51435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7238E-9B91-4675-A125-DCC35DCCB61B}">
      <dsp:nvSpPr>
        <dsp:cNvPr id="0" name=""/>
        <dsp:cNvSpPr/>
      </dsp:nvSpPr>
      <dsp:spPr>
        <a:xfrm>
          <a:off x="129658" y="811104"/>
          <a:ext cx="2106604" cy="3521326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Расширить кругозор обучающихся, который  способствует популяризации  биологических природоохранных знаний;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494" y="913940"/>
        <a:ext cx="1900932" cy="3315654"/>
      </dsp:txXfrm>
    </dsp:sp>
    <dsp:sp modelId="{4B25ED29-4677-448D-90E3-4B1093A40C9F}">
      <dsp:nvSpPr>
        <dsp:cNvPr id="0" name=""/>
        <dsp:cNvSpPr/>
      </dsp:nvSpPr>
      <dsp:spPr>
        <a:xfrm>
          <a:off x="2399704" y="785819"/>
          <a:ext cx="3378581" cy="3571897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Ознакомить с видовым составом флоры и фауны окрестностей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Озинского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района, с редкими и исчезающими растениями и животными нашей местности, с правилами поведения в природе через исследовательскую и экспериментальную деятельность;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64633" y="950748"/>
        <a:ext cx="3048723" cy="3242039"/>
      </dsp:txXfrm>
    </dsp:sp>
    <dsp:sp modelId="{63038F1B-EB8E-4134-8873-7558D8BFCD8E}">
      <dsp:nvSpPr>
        <dsp:cNvPr id="0" name=""/>
        <dsp:cNvSpPr/>
      </dsp:nvSpPr>
      <dsp:spPr>
        <a:xfrm>
          <a:off x="5971396" y="714385"/>
          <a:ext cx="2158213" cy="3714764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Привить чувство ответственности,  доброго и милосердного отношения к живому и его разнообразию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>
        <a:off x="6076751" y="819740"/>
        <a:ext cx="1947503" cy="35040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0A41D-6794-4ED4-A97A-D805AA0E43FF}">
      <dsp:nvSpPr>
        <dsp:cNvPr id="0" name=""/>
        <dsp:cNvSpPr/>
      </dsp:nvSpPr>
      <dsp:spPr>
        <a:xfrm>
          <a:off x="4948" y="2"/>
          <a:ext cx="2453562" cy="383466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latin typeface="Times New Roman" pitchFamily="18" charset="0"/>
              <a:cs typeface="Times New Roman" pitchFamily="18" charset="0"/>
            </a:rPr>
            <a:t>5 класс</a:t>
          </a:r>
        </a:p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3900" i="0" kern="1200" dirty="0" smtClean="0">
              <a:latin typeface="Times New Roman" pitchFamily="18" charset="0"/>
              <a:cs typeface="Times New Roman" pitchFamily="18" charset="0"/>
            </a:rPr>
            <a:t>Мир природы</a:t>
          </a:r>
          <a:r>
            <a:rPr lang="ru-RU" sz="390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48" y="2"/>
        <a:ext cx="2453562" cy="3834660"/>
      </dsp:txXfrm>
    </dsp:sp>
    <dsp:sp modelId="{B9FB78FB-37B2-42A8-852E-D9B3624876E7}">
      <dsp:nvSpPr>
        <dsp:cNvPr id="0" name=""/>
        <dsp:cNvSpPr/>
      </dsp:nvSpPr>
      <dsp:spPr>
        <a:xfrm>
          <a:off x="2973071" y="4077"/>
          <a:ext cx="2453562" cy="390753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latin typeface="Times New Roman" pitchFamily="18" charset="0"/>
              <a:cs typeface="Times New Roman" pitchFamily="18" charset="0"/>
            </a:rPr>
            <a:t>6 класс </a:t>
          </a:r>
        </a:p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Times New Roman" pitchFamily="18" charset="0"/>
              <a:cs typeface="Times New Roman" pitchFamily="18" charset="0"/>
            </a:rPr>
            <a:t>«Мир растений»</a:t>
          </a:r>
          <a:endParaRPr lang="ru-RU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73071" y="4077"/>
        <a:ext cx="2453562" cy="3907531"/>
      </dsp:txXfrm>
    </dsp:sp>
    <dsp:sp modelId="{35BE0EF5-C2A0-4ED8-96F3-78F8A9A85CE4}">
      <dsp:nvSpPr>
        <dsp:cNvPr id="0" name=""/>
        <dsp:cNvSpPr/>
      </dsp:nvSpPr>
      <dsp:spPr>
        <a:xfrm>
          <a:off x="5942569" y="2"/>
          <a:ext cx="2453562" cy="391160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latin typeface="Times New Roman" pitchFamily="18" charset="0"/>
              <a:cs typeface="Times New Roman" pitchFamily="18" charset="0"/>
            </a:rPr>
            <a:t>7 класс</a:t>
          </a:r>
        </a:p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 </a:t>
          </a:r>
          <a:r>
            <a:rPr lang="ru-RU" sz="3900" kern="1200" dirty="0" smtClean="0">
              <a:latin typeface="Times New Roman" pitchFamily="18" charset="0"/>
              <a:cs typeface="Times New Roman" pitchFamily="18" charset="0"/>
            </a:rPr>
            <a:t>«Мир животных»</a:t>
          </a:r>
          <a:endParaRPr lang="ru-RU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42569" y="2"/>
        <a:ext cx="2453562" cy="39116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DBEB8-66CD-46C0-8571-6A8F0C27ECA7}">
      <dsp:nvSpPr>
        <dsp:cNvPr id="0" name=""/>
        <dsp:cNvSpPr/>
      </dsp:nvSpPr>
      <dsp:spPr>
        <a:xfrm>
          <a:off x="0" y="248241"/>
          <a:ext cx="8229600" cy="402948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atin typeface="Times New Roman" pitchFamily="18" charset="0"/>
              <a:cs typeface="Times New Roman" pitchFamily="18" charset="0"/>
            </a:rPr>
            <a:t>Мы полагаем, что внеурочная работа по предмету влияет на формирование знаний, умений и навыков учащихся, повышает мотивацию к учению, приобщает учащихся к социуму.</a:t>
          </a:r>
          <a:endParaRPr lang="ru-RU" sz="4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6703" y="444944"/>
        <a:ext cx="7836194" cy="36360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1324C-A304-45C9-B718-8BD5E5B97BE9}">
      <dsp:nvSpPr>
        <dsp:cNvPr id="0" name=""/>
        <dsp:cNvSpPr/>
      </dsp:nvSpPr>
      <dsp:spPr>
        <a:xfrm>
          <a:off x="8197" y="0"/>
          <a:ext cx="8392882" cy="89785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Организация исследовательской деятельности создает положительные результаты,  развиваются  такие качества личности как: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27" y="43830"/>
        <a:ext cx="8305222" cy="810198"/>
      </dsp:txXfrm>
    </dsp:sp>
    <dsp:sp modelId="{2C4143C1-86C6-4F09-BFA7-DF1053351F84}">
      <dsp:nvSpPr>
        <dsp:cNvPr id="0" name=""/>
        <dsp:cNvSpPr/>
      </dsp:nvSpPr>
      <dsp:spPr>
        <a:xfrm>
          <a:off x="2757472" y="1000133"/>
          <a:ext cx="3062072" cy="8530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latin typeface="Times New Roman" pitchFamily="18" charset="0"/>
              <a:cs typeface="Times New Roman" pitchFamily="18" charset="0"/>
            </a:rPr>
            <a:t>способность творчески мыслить;</a:t>
          </a:r>
          <a:endParaRPr lang="ru-RU" sz="1800" b="1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99112" y="1041773"/>
        <a:ext cx="2978792" cy="769721"/>
      </dsp:txXfrm>
    </dsp:sp>
    <dsp:sp modelId="{ADE931AA-8733-4DD5-89E9-F09D33ABAE9B}">
      <dsp:nvSpPr>
        <dsp:cNvPr id="0" name=""/>
        <dsp:cNvSpPr/>
      </dsp:nvSpPr>
      <dsp:spPr>
        <a:xfrm>
          <a:off x="2757472" y="1857391"/>
          <a:ext cx="3024388" cy="89785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желание решать творческие задачи;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302" y="1901221"/>
        <a:ext cx="2936728" cy="810198"/>
      </dsp:txXfrm>
    </dsp:sp>
    <dsp:sp modelId="{E6BFEE4D-AE08-42D3-BC14-C776E376CF48}">
      <dsp:nvSpPr>
        <dsp:cNvPr id="0" name=""/>
        <dsp:cNvSpPr/>
      </dsp:nvSpPr>
      <dsp:spPr>
        <a:xfrm>
          <a:off x="2757472" y="2714648"/>
          <a:ext cx="3024388" cy="89785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формирование  навыков работы с различной информацией;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302" y="2758478"/>
        <a:ext cx="2936728" cy="810198"/>
      </dsp:txXfrm>
    </dsp:sp>
    <dsp:sp modelId="{88AEB9C3-C2E1-4B1A-95A2-3FF048C2C780}">
      <dsp:nvSpPr>
        <dsp:cNvPr id="0" name=""/>
        <dsp:cNvSpPr/>
      </dsp:nvSpPr>
      <dsp:spPr>
        <a:xfrm>
          <a:off x="2757472" y="3571896"/>
          <a:ext cx="3024388" cy="89785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повышение  уровня активности;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302" y="3615726"/>
        <a:ext cx="2936728" cy="810198"/>
      </dsp:txXfrm>
    </dsp:sp>
    <dsp:sp modelId="{DAABD65D-ED78-4E49-8C6F-1FA75CAD508B}">
      <dsp:nvSpPr>
        <dsp:cNvPr id="0" name=""/>
        <dsp:cNvSpPr/>
      </dsp:nvSpPr>
      <dsp:spPr>
        <a:xfrm>
          <a:off x="8197" y="4674305"/>
          <a:ext cx="8392882" cy="89785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Все это  создает условия для самореализации  и реализации потенциальных возможностей   каждого ученика.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27" y="4718135"/>
        <a:ext cx="8305222" cy="8101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A7322-7341-49FD-A4FD-E9213A4209D3}">
      <dsp:nvSpPr>
        <dsp:cNvPr id="0" name=""/>
        <dsp:cNvSpPr/>
      </dsp:nvSpPr>
      <dsp:spPr>
        <a:xfrm>
          <a:off x="0" y="20549"/>
          <a:ext cx="8229599" cy="494208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Внеурочная работа позволяет решать те педагогические, социальные  задачи, которым не уделяется должного внимания  при планировании уроков по предметам в рамках урочной деятельности .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252" y="261801"/>
        <a:ext cx="7747095" cy="4459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00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«Научно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сследовательская работа-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«Живая планета»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500570"/>
            <a:ext cx="6858016" cy="1357322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Лявинскова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Павловна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 Максакова Светлана Юрьевна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1429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«Основная общеобразовательная школа р.п.Озинки»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496" y="628652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Саратов, 2019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01080" cy="3643339"/>
          </a:xfrm>
        </p:spPr>
        <p:txBody>
          <a:bodyPr>
            <a:normAutofit/>
          </a:bodyPr>
          <a:lstStyle/>
          <a:p>
            <a:pPr lvl="0"/>
            <a:endParaRPr lang="ru-RU" b="1" dirty="0" smtClean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5857892"/>
            <a:ext cx="578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методами определения всхожести семян, применяемые в ФГБУ«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Россельхозцентр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8" name="Содержимое 3" descr="C:\Users\Школа\AppData\Local\Microsoft\Windows\Temporary Internet Files\Content.Word\IMG_20160131_110310.jpg"/>
          <p:cNvPicPr>
            <a:picLocks/>
          </p:cNvPicPr>
          <p:nvPr/>
        </p:nvPicPr>
        <p:blipFill>
          <a:blip r:embed="rId2" cstate="print"/>
          <a:srcRect t="19999" b="22044"/>
          <a:stretch>
            <a:fillRect/>
          </a:stretch>
        </p:blipFill>
        <p:spPr bwMode="auto">
          <a:xfrm>
            <a:off x="428596" y="214290"/>
            <a:ext cx="385762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Школа\AppData\Local\Microsoft\Windows\Temporary Internet Files\Content.Word\IMG_20160131_110016.jpg"/>
          <p:cNvPicPr/>
          <p:nvPr/>
        </p:nvPicPr>
        <p:blipFill>
          <a:blip r:embed="rId3" cstate="print"/>
          <a:srcRect t="29319" b="12042"/>
          <a:stretch>
            <a:fillRect/>
          </a:stretch>
        </p:blipFill>
        <p:spPr bwMode="auto">
          <a:xfrm>
            <a:off x="4571727" y="0"/>
            <a:ext cx="4572273" cy="513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2" descr="E:\IMG_20160118_100434.jpg"/>
          <p:cNvPicPr>
            <a:picLocks noChangeAspect="1" noChangeArrowheads="1"/>
          </p:cNvPicPr>
          <p:nvPr/>
        </p:nvPicPr>
        <p:blipFill>
          <a:blip r:embed="rId4" cstate="print"/>
          <a:srcRect t="17444" b="16370"/>
          <a:stretch>
            <a:fillRect/>
          </a:stretch>
        </p:blipFill>
        <p:spPr bwMode="auto">
          <a:xfrm>
            <a:off x="714348" y="1785926"/>
            <a:ext cx="3500462" cy="4115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306_132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86034"/>
            <a:ext cx="5214942" cy="4071966"/>
          </a:xfrm>
        </p:spPr>
      </p:pic>
      <p:pic>
        <p:nvPicPr>
          <p:cNvPr id="5" name="Содержимое 3" descr="20180306_132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786058"/>
            <a:ext cx="4857752" cy="4071942"/>
          </a:xfrm>
          <a:prstGeom prst="rect">
            <a:avLst/>
          </a:prstGeom>
        </p:spPr>
      </p:pic>
      <p:pic>
        <p:nvPicPr>
          <p:cNvPr id="6" name="Содержимое 3" descr="20180306_132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0"/>
            <a:ext cx="4643470" cy="270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15418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0001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 участия обучающихся в олимпиадах разных уровней в сравнении за 3 года: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800664"/>
          <a:ext cx="8229600" cy="470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40108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70000"/>
              </a:lnSpc>
              <a:buNone/>
            </a:pPr>
            <a:r>
              <a:rPr lang="ru-RU" sz="6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6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Григорьев Д.В. Внеурочная деятельность школьников. Методический конструктор: пособие для учителя. М. Просвещение 2012.</a:t>
            </a:r>
          </a:p>
          <a:p>
            <a:pPr lvl="0" algn="just">
              <a:lnSpc>
                <a:spcPct val="170000"/>
              </a:lnSpc>
              <a:buNone/>
            </a:pPr>
            <a:r>
              <a:rPr lang="ru-RU" sz="6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6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Кариенко</a:t>
            </a:r>
            <a:r>
              <a:rPr lang="ru-RU" sz="6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К.А. Королёва Е.Л. Опыт организации </a:t>
            </a:r>
            <a:r>
              <a:rPr lang="ru-RU" sz="6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6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исследовательской деятельности. Журнал «Исследовательская деятельность школьников №1 2012г.</a:t>
            </a:r>
          </a:p>
          <a:p>
            <a:pPr lvl="0" algn="just">
              <a:lnSpc>
                <a:spcPct val="170000"/>
              </a:lnSpc>
              <a:buNone/>
            </a:pPr>
            <a:r>
              <a:rPr lang="ru-RU" sz="6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Ботаника. Руководство по учебной практике для студентов Автор: Анцышкина А. М., Барабанов Е. И., </a:t>
            </a:r>
            <a:r>
              <a:rPr lang="ru-RU" sz="6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Мостова</a:t>
            </a:r>
            <a:r>
              <a:rPr lang="ru-RU" sz="6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 В. Издание: Медицинское информационное агентство: 2011</a:t>
            </a:r>
          </a:p>
          <a:p>
            <a:pPr lvl="0" algn="just">
              <a:lnSpc>
                <a:spcPct val="170000"/>
              </a:lnSpc>
              <a:buNone/>
            </a:pPr>
            <a:r>
              <a:rPr lang="ru-RU" sz="6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Введение в экологию растений Автор: Афанасьева Н. Б., Березина Н. А. Издание: Издательство МГУ: 2011</a:t>
            </a:r>
          </a:p>
          <a:p>
            <a:pPr lvl="0" algn="just">
              <a:lnSpc>
                <a:spcPct val="170000"/>
              </a:lnSpc>
              <a:buNone/>
            </a:pPr>
            <a:r>
              <a:rPr lang="ru-RU" sz="6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Естествознание. Ботаника Автор: </a:t>
            </a:r>
            <a:r>
              <a:rPr lang="ru-RU" sz="6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Долгачева</a:t>
            </a:r>
            <a:r>
              <a:rPr lang="ru-RU" sz="6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 С., Алексахина Е. М. Издание: Академия: 2012</a:t>
            </a:r>
          </a:p>
          <a:p>
            <a:pPr lvl="0" algn="just">
              <a:lnSpc>
                <a:spcPct val="170000"/>
              </a:lnSpc>
              <a:buNone/>
            </a:pPr>
            <a:r>
              <a:rPr lang="ru-RU" sz="6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http://school-collection.edu.ru/. «Единая коллекция Цифровых Образовательных Ресурсов».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6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26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32964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1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296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научной практической лаборатории- «Живая планета» рассчитана на три года и охватывает  учащихся 5-7 классов: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214554"/>
          <a:ext cx="8401080" cy="391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Обучающиеся 5-7 классов занимаются исследовательской работой:</a:t>
            </a:r>
            <a:endParaRPr lang="ru-RU" dirty="0"/>
          </a:p>
        </p:txBody>
      </p:sp>
      <p:pic>
        <p:nvPicPr>
          <p:cNvPr id="4" name="Рисунок 3" descr="F:\DCIM\Camera\IMG_20160119_1419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143404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Школа\AppData\Local\Microsoft\Windows\Temporary Internet Files\Content.Word\IMG_20160131_1111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6" y="2500306"/>
            <a:ext cx="3071834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Школа\AppData\Local\Microsoft\Windows\Temporary Internet Files\Content.Word\IMG_20160131_1105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285992"/>
            <a:ext cx="25622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6000768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цвета на проращивание семян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 руководством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Лявинсковой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Н.П.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491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«Научно –исследовательская работа-«Живая планета»   </vt:lpstr>
      <vt:lpstr>Презентация PowerPoint</vt:lpstr>
      <vt:lpstr>Презентация PowerPoint</vt:lpstr>
      <vt:lpstr>Презентация PowerPoint</vt:lpstr>
      <vt:lpstr>Цели:</vt:lpstr>
      <vt:lpstr>Задачи:</vt:lpstr>
      <vt:lpstr>Программа научной практической лаборатории- «Живая планета» рассчитана на три года и охватывает  учащихся 5-7 классов:</vt:lpstr>
      <vt:lpstr>Гипотеза</vt:lpstr>
      <vt:lpstr>Обучающиеся 5-7 классов занимаются исследовательской работой:</vt:lpstr>
      <vt:lpstr>Презентация PowerPoint</vt:lpstr>
      <vt:lpstr>Презентация PowerPoint</vt:lpstr>
      <vt:lpstr>Процент участия обучающихся в олимпиадах разных уровней в сравнении за 3 года:</vt:lpstr>
      <vt:lpstr>Выводы:</vt:lpstr>
      <vt:lpstr>Презентация PowerPoint</vt:lpstr>
      <vt:lpstr>Список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«Научно –практическая лаборатория-«Живая планета»   </dc:title>
  <dc:creator>Мария</dc:creator>
  <cp:lastModifiedBy>1</cp:lastModifiedBy>
  <cp:revision>37</cp:revision>
  <dcterms:created xsi:type="dcterms:W3CDTF">2019-10-13T06:19:46Z</dcterms:created>
  <dcterms:modified xsi:type="dcterms:W3CDTF">2024-03-25T11:16:16Z</dcterms:modified>
</cp:coreProperties>
</file>