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72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0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9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0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38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61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5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6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5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5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4123-BD1A-43D6-BC79-01B71B6D04BB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BEE1F-1BE8-4317-BC58-C7CB19510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24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slide" Target="slide12.xml"/><Relationship Id="rId3" Type="http://schemas.openxmlformats.org/officeDocument/2006/relationships/slide" Target="slide8.xml"/><Relationship Id="rId7" Type="http://schemas.openxmlformats.org/officeDocument/2006/relationships/slide" Target="slide9.xml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slide" Target="slide11.xml"/><Relationship Id="rId5" Type="http://schemas.openxmlformats.org/officeDocument/2006/relationships/slide" Target="slide10.xml"/><Relationship Id="rId15" Type="http://schemas.openxmlformats.org/officeDocument/2006/relationships/image" Target="../media/image13.jpe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" Target="slide13.xml"/><Relationship Id="rId7" Type="http://schemas.openxmlformats.org/officeDocument/2006/relationships/slide" Target="slide15.xml"/><Relationship Id="rId12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35489" y="1520894"/>
            <a:ext cx="10515600" cy="285273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«Мама, первое слово,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главное слово в каждой судьбе»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0145" y="4373631"/>
            <a:ext cx="10515600" cy="1500187"/>
          </a:xfrm>
        </p:spPr>
        <p:txBody>
          <a:bodyPr/>
          <a:lstStyle/>
          <a:p>
            <a:r>
              <a:rPr lang="ru-RU" b="1" i="1" dirty="0" smtClean="0">
                <a:solidFill>
                  <a:srgbClr val="E62C39"/>
                </a:solidFill>
              </a:rPr>
              <a:t>Мультимедийная книжная выставка</a:t>
            </a:r>
            <a:endParaRPr lang="ru-RU" b="1" i="1" dirty="0">
              <a:solidFill>
                <a:srgbClr val="E62C3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8843" y="142805"/>
            <a:ext cx="2374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E62C39"/>
                </a:solidFill>
              </a:rPr>
              <a:t>МБОУ «Перспектива»</a:t>
            </a:r>
            <a:endParaRPr lang="ru-RU" b="1" dirty="0">
              <a:solidFill>
                <a:srgbClr val="E62C3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2931" y="647714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E62C39"/>
                </a:solidFill>
              </a:rPr>
              <a:t>г</a:t>
            </a:r>
            <a:r>
              <a:rPr lang="ru-RU" b="1" i="0" dirty="0" smtClean="0">
                <a:solidFill>
                  <a:srgbClr val="E62C39"/>
                </a:solidFill>
                <a:effectLst/>
              </a:rPr>
              <a:t>. Сургут, 2022г.</a:t>
            </a:r>
            <a:endParaRPr lang="ru-RU" b="1" i="0" dirty="0">
              <a:solidFill>
                <a:srgbClr val="E62C39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2311" y="5996577"/>
            <a:ext cx="3739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E62C39"/>
                </a:solidFill>
              </a:rPr>
              <a:t>Педагог-библиотекарь: Бражук В.М.</a:t>
            </a:r>
            <a:endParaRPr lang="ru-RU" dirty="0">
              <a:solidFill>
                <a:srgbClr val="E62C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5817" y="1273193"/>
            <a:ext cx="56148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i="1" dirty="0" smtClean="0"/>
              <a:t>«</a:t>
            </a:r>
            <a:r>
              <a:rPr lang="ru-RU" sz="2000" i="1" dirty="0"/>
              <a:t>Мама—самое первое и главное слово каждого ребенка. Оно не разрывно связано со словами «забота», «ласка», «доброта».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/>
              <a:t>В этой книге «Мамин день» собраны стихи известных детских поэтов, таких как А</a:t>
            </a:r>
            <a:r>
              <a:rPr lang="ru-RU" sz="2000" i="1" dirty="0" smtClean="0"/>
              <a:t>. Барто</a:t>
            </a:r>
            <a:r>
              <a:rPr lang="ru-RU" sz="2000" i="1" dirty="0"/>
              <a:t>, В</a:t>
            </a:r>
            <a:r>
              <a:rPr lang="ru-RU" sz="2000" i="1" dirty="0" smtClean="0"/>
              <a:t>. Берестов</a:t>
            </a:r>
            <a:r>
              <a:rPr lang="ru-RU" sz="2000" i="1" dirty="0"/>
              <a:t>, Е</a:t>
            </a:r>
            <a:r>
              <a:rPr lang="ru-RU" sz="2000" i="1" dirty="0" smtClean="0"/>
              <a:t>. Серова и других со </a:t>
            </a:r>
            <a:r>
              <a:rPr lang="ru-RU" sz="2000" i="1" dirty="0"/>
              <a:t>словами признания любви мамам за теплоту, терпение, понимание… И просто за то , что они - МАМЫ.</a:t>
            </a:r>
            <a:endParaRPr lang="ru-RU" sz="2000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128629" y="342201"/>
            <a:ext cx="8905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Мамин день. Стихи/ А. Барто, Э. Успенский, В. Берестов и др.. – Москва:  АСТ, 2018. - 78с.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 descr="Мамин день. Стих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8" y="342201"/>
            <a:ext cx="2165839" cy="31973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335" y="2913645"/>
            <a:ext cx="2276061" cy="66524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574" y="4064665"/>
            <a:ext cx="9665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мама: стихи русских поэтов. –Москва:  Дрофа-Плюс, 2005. - 48с.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265" y="5173023"/>
            <a:ext cx="71984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/>
              <a:t>	</a:t>
            </a:r>
            <a:r>
              <a:rPr lang="ru-RU" sz="2000" i="1" dirty="0" smtClean="0"/>
              <a:t>В книгу вошли стихотворения замечательных русских поэтов о самом родном, самом близком человеке на свете – МАМЕ.</a:t>
            </a:r>
          </a:p>
        </p:txBody>
      </p:sp>
    </p:spTree>
    <p:extLst>
      <p:ext uri="{BB962C8B-B14F-4D97-AF65-F5344CB8AC3E}">
        <p14:creationId xmlns:p14="http://schemas.microsoft.com/office/powerpoint/2010/main" val="243175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71800" y="1932412"/>
            <a:ext cx="48304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i="1" dirty="0" smtClean="0"/>
              <a:t>В одном детском саду к празднику Восьмого марта дети решили устроить выставку фотографий своих мам. И никак не могли решить, чья мама красивее. А Славик Смирнов самой красивой считает свою бабушку Дину, ведь для каждого из нас всех красивее тот человек, которого мы любим больше всего на свете.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721" y="978305"/>
            <a:ext cx="8905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Носов Н. Бабушкина Дина / Н. Носов – Москва:  </a:t>
            </a:r>
            <a:r>
              <a:rPr lang="ru-RU" sz="2800" b="1" i="1" dirty="0" err="1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Нигма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2015. - 16с.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8145"/>
            <a:ext cx="3043068" cy="81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45258" y="2135690"/>
            <a:ext cx="51750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i="1" dirty="0" smtClean="0"/>
              <a:t>Ох уж эти вечные детские споры о том, кого мама любит больше: "Меня!" - "Нет, меня!" Ситуация знакома всем, у кого есть брат или сестра. Как же разрешится этот спор у </a:t>
            </a:r>
            <a:r>
              <a:rPr lang="ru-RU" sz="2000" i="1" dirty="0" err="1" smtClean="0"/>
              <a:t>бегемотиков</a:t>
            </a:r>
            <a:r>
              <a:rPr lang="ru-RU" sz="2000" i="1" dirty="0" smtClean="0"/>
              <a:t> Калачика и Булочки? Ведь задача непроста - нужно набрать наибольшее количество поцелуев от мамы. Но Калачик не любит эти девчачьи нежности и мама об этом знает! Однако у него всё получится. И у Булочки тоже… А как именно это произойдёт, узнаете, прочитав сказку Анны Никольской.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720" y="1286555"/>
            <a:ext cx="8905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</a:rPr>
              <a:t>Никольская А. Кого мама любит больше?/ А. Никольская – Москва:  </a:t>
            </a:r>
            <a:r>
              <a:rPr lang="ru-RU" sz="2800" b="1" i="1" dirty="0" err="1" smtClean="0">
                <a:solidFill>
                  <a:srgbClr val="E62C39"/>
                </a:solidFill>
              </a:rPr>
              <a:t>Нигма</a:t>
            </a:r>
            <a:r>
              <a:rPr lang="ru-RU" sz="2800" b="1" i="1" dirty="0" smtClean="0">
                <a:solidFill>
                  <a:srgbClr val="E62C39"/>
                </a:solidFill>
              </a:rPr>
              <a:t>, 2017. - 32с.</a:t>
            </a:r>
            <a:endParaRPr lang="ru-RU" sz="2800" b="1" i="1" dirty="0">
              <a:solidFill>
                <a:srgbClr val="E62C3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9" y="2345634"/>
            <a:ext cx="2816049" cy="82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9547" y="2095933"/>
            <a:ext cx="40154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i="1" dirty="0" smtClean="0"/>
              <a:t>В одном лесу жило семейство ежей: мама Ежиха, папа Еж, и ежата Вовка и Вероника. С ежатами, как и со всеми любознательными детьми, происходило много приключений.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7565" y="500463"/>
            <a:ext cx="9392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Усачёв А. Жили – были ёжики/ А. Усачёв. – Москва:  Оникс, 2019. – 80 с. 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33" y="1384995"/>
            <a:ext cx="2981245" cy="90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7653" y="2073266"/>
            <a:ext cx="5366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i="1" dirty="0" smtClean="0"/>
              <a:t>Забавная история о мальчике, который не хотел есть манную кашу. Мама пообещала сводить его в Кремль, если он съест всю кашу. Дениска добавляет в кашу сахар, соль, воду и даже хрен, чтобы сделать ее более вкусной. Но ничего не помогает, и он решает выбросить кашу в окно. Мама довольна, что сын все съел. Однако через некоторое время к ним приходит милиционер с гражданином, облитым кашей из окна…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125" y="757845"/>
            <a:ext cx="9392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E62C39"/>
                </a:solidFill>
              </a:rPr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Драгунский В. Где это видано, где это слыхано…/ В. Драгунский. – Москва:  Самовар, 2017. - 128с.</a:t>
            </a:r>
          </a:p>
          <a:p>
            <a:pPr algn="just"/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Тайное становится явным. – С. 25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5" y="2361501"/>
            <a:ext cx="234052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5581" y="1958285"/>
            <a:ext cx="44229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i="1" dirty="0" smtClean="0"/>
              <a:t>Рассказ о мальчике Мише, который не хотел признаваться в том, что сломал велосипед и разорвал рубашку. Он сказал, что колесо само отвалилось, а рубашка сама порвалась. Удалось ли Мише перехитрить маму?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9148" y="672681"/>
            <a:ext cx="9392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Пермяк Е. Рассказы / Е. Пермяк. – </a:t>
            </a:r>
            <a:r>
              <a:rPr lang="ru-RU" sz="2800" b="1" i="1" dirty="0" err="1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осква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  Стрекоза, 2005. – 64 с. – 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Миша хотел маму перехитрить. – С. 14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89" y="1958285"/>
            <a:ext cx="2187237" cy="70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1921" y="1907090"/>
            <a:ext cx="50391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i="1" dirty="0" smtClean="0"/>
              <a:t>Сказка о кукушонке, которого мать подбросила в гнездо птички Пеструшки. Гнездо было узкое и вскоре кукушонок стал в три раза толще своих родителей. Он, будучи приемным птенцом, выкинул из гнезда настоящих детенышей. Кукушонок был ленив, и всё требовал еды. Но пришла осень и птицы улетели на юг, а кукушонок так растолстел, что не мог вылететь из гнезда. Его нашли в лесу мальчик и девочка и забрали к себе домой.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37322"/>
            <a:ext cx="9392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Бианки В. Чей нос лучше? / В. Бианки. – Москва:  Детская литература, 2012. – 218 с. – 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Кукушонок. – С. 121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35" y="2126974"/>
            <a:ext cx="2398980" cy="856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64495" y="1598977"/>
            <a:ext cx="714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sz="2400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9513" y="398648"/>
            <a:ext cx="93924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Осеева В. Волшебное слово / В. Осеева. – Москва:  Детская литература, 2016. – 32 с. – 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Печенье. – С. 8; Сыновья. – С.30</a:t>
            </a:r>
            <a:r>
              <a:rPr lang="en-US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ru-RU" sz="28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9" y="2262674"/>
            <a:ext cx="2407339" cy="76324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07026" y="4260685"/>
            <a:ext cx="43069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/>
              <a:t>Рассказ </a:t>
            </a:r>
            <a:r>
              <a:rPr lang="ru-RU" sz="2400" b="1" i="1" dirty="0" smtClean="0"/>
              <a:t>«Сыновья» </a:t>
            </a:r>
            <a:r>
              <a:rPr lang="ru-RU" sz="2400" i="1" dirty="0" smtClean="0"/>
              <a:t>про то, что настоящие любящие сыновья должны беречь свою маму и помогать ей.</a:t>
            </a:r>
            <a:endParaRPr lang="ru-RU" sz="24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7026" y="1668678"/>
            <a:ext cx="472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/>
              <a:t>Рассказ </a:t>
            </a:r>
            <a:r>
              <a:rPr lang="ru-RU" sz="2400" b="1" i="1" dirty="0" smtClean="0"/>
              <a:t>«Печенье» </a:t>
            </a:r>
            <a:r>
              <a:rPr lang="ru-RU" sz="2400" i="1" dirty="0" smtClean="0"/>
              <a:t>про то, как в одной семье сели пить чай с печеньем. Но два сыночка разделили все печенье поровну между собой, а мама с бабушкой пили пустой чай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6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18" y="1981226"/>
            <a:ext cx="73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0" i="0" dirty="0" smtClean="0">
                <a:solidFill>
                  <a:srgbClr val="212529"/>
                </a:solidFill>
                <a:effectLst/>
              </a:rPr>
              <a:t>	</a:t>
            </a:r>
            <a:r>
              <a:rPr lang="ru-RU" sz="3200" b="0" i="1" dirty="0" smtClean="0">
                <a:solidFill>
                  <a:srgbClr val="212529"/>
                </a:solidFill>
                <a:effectLst/>
              </a:rPr>
              <a:t>В России праздник День матери учрежден в 1998 году. В соответствии с Указом Президента Российской Федерации от 30 января 1998 года № 120 «О Дне матери» праздник отмечается в последнее воскресенье ноября.</a:t>
            </a:r>
            <a:endParaRPr lang="ru-RU" sz="32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7322" y="1001692"/>
            <a:ext cx="7623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27 ноября - День матери в России</a:t>
            </a:r>
            <a:endParaRPr lang="ru-RU" sz="4000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3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кой цветок является символом Дня Матери в России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25" y="40604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dmin.cgon.ru/storage/zuJ18PA4R68MeTVC70ztIamdQPHzYl78WZdfAv7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17" y="4641574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350" y="638928"/>
            <a:ext cx="8001137" cy="665920"/>
          </a:xfrm>
          <a:noFill/>
        </p:spPr>
        <p:txBody>
          <a:bodyPr/>
          <a:lstStyle/>
          <a:p>
            <a:r>
              <a:rPr lang="ru-RU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 о Дне матери и о маме</a:t>
            </a:r>
            <a:endParaRPr lang="ru-RU" b="1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9900" y="1404870"/>
            <a:ext cx="4573657" cy="323670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i="1" dirty="0" smtClean="0"/>
              <a:t>Символ Дня матери в России - незабудка.</a:t>
            </a:r>
          </a:p>
          <a:p>
            <a:pPr algn="just"/>
            <a:r>
              <a:rPr lang="ru-RU" i="1" dirty="0" smtClean="0"/>
              <a:t>В России существует три награды для женщин - медаль Материнства, орден «Материнская слава» и орден «Родительская слава».</a:t>
            </a:r>
          </a:p>
        </p:txBody>
      </p:sp>
      <p:pic>
        <p:nvPicPr>
          <p:cNvPr id="1026" name="Picture 2" descr="https://admin.cgon.ru/storage/QtDtTqAsyzsR3AEWO1lMEYfhCIspj217dqsnrTF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1191444"/>
            <a:ext cx="2747687" cy="20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dmin.cgon.ru/storage/t2FjWbHeUP7aHyHibF7WauovqKtsZyUL2RwDAA3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3310981"/>
            <a:ext cx="28384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678" y="2136914"/>
            <a:ext cx="7028565" cy="2835275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	</a:t>
            </a:r>
            <a:r>
              <a:rPr lang="ru-RU" sz="2800" i="1" dirty="0" smtClean="0">
                <a:latin typeface="+mn-lt"/>
              </a:rPr>
              <a:t>На данной книжной выставке представлены </a:t>
            </a:r>
            <a:r>
              <a:rPr lang="ru-RU" sz="2800" i="1" dirty="0">
                <a:latin typeface="+mn-lt"/>
              </a:rPr>
              <a:t>стихотворения и рассказы самых известных детских писателей и поэтов о маме и добром отношении к ней. Юные читатели смогут познакомиться с произведениями А. Барто, Е. Благининой, </a:t>
            </a:r>
            <a:r>
              <a:rPr lang="ru-RU" sz="2800" i="1" dirty="0" smtClean="0">
                <a:latin typeface="+mn-lt"/>
              </a:rPr>
              <a:t/>
            </a:r>
            <a:br>
              <a:rPr lang="ru-RU" sz="2800" i="1" dirty="0" smtClean="0">
                <a:latin typeface="+mn-lt"/>
              </a:rPr>
            </a:br>
            <a:r>
              <a:rPr lang="ru-RU" sz="2800" i="1" dirty="0" smtClean="0">
                <a:latin typeface="+mn-lt"/>
              </a:rPr>
              <a:t>И</a:t>
            </a:r>
            <a:r>
              <a:rPr lang="ru-RU" sz="2800" i="1" dirty="0">
                <a:latin typeface="+mn-lt"/>
              </a:rPr>
              <a:t>. </a:t>
            </a:r>
            <a:r>
              <a:rPr lang="ru-RU" sz="2800" i="1" dirty="0" smtClean="0">
                <a:latin typeface="+mn-lt"/>
              </a:rPr>
              <a:t>Токмаковой и других авторов и </a:t>
            </a:r>
            <a:r>
              <a:rPr lang="ru-RU" sz="2800" i="1" dirty="0">
                <a:latin typeface="+mn-lt"/>
              </a:rPr>
              <a:t>сказать своим мамам искренние и теплые слова благодарности.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05855">
            <a:off x="3107232" y="-1830225"/>
            <a:ext cx="2579204" cy="61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Книга: &quot;Когда мама была маленькой&quot; - Марина Потоцкая. Купить книгу, читать  рецензии | ISBN 978-5-9268-1629-4 | Лабиринт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94" y="732192"/>
            <a:ext cx="1707903" cy="24371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Мамин день. Стихи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53" y="384126"/>
            <a:ext cx="1540199" cy="24489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Стихи и рассказы о мам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29" y="3820022"/>
            <a:ext cx="1701085" cy="25941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68" name="Picture 20" descr="Книга: &quot;Вот какая мама!: Стихи&quot; - Елена Благинина. Купить книгу, читать  рецензии | ISBN 5-249-00295-1 | Лабирин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8" y="1025102"/>
            <a:ext cx="1905095" cy="24404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2" descr="Слайд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7815"/>
            <a:ext cx="1914525" cy="2390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72" name="Picture 24" descr="Никольская А. &quot;Кого мама любит больше?&quot; — Художественная литература для  детей — купить книгу ISBN: 978-5-4335-0575-9 по выгодной цене на Яндекс  Маркете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62" y="3771424"/>
            <a:ext cx="1994098" cy="26913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Моя мама. Стихи русских поэтов обложка книги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77" y="3820022"/>
            <a:ext cx="1818116" cy="2334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нига: &quot;Жили-были ежики&quot; - Андрей Усачев. Купить книгу, читать рецензии |  ISBN 978-5-4451-0573-2 | Лабиринт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7" y="268049"/>
            <a:ext cx="2150368" cy="2843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232" y="3510970"/>
            <a:ext cx="1824518" cy="28627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57" y="3581749"/>
            <a:ext cx="1960353" cy="2791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10" descr="Книга: &quot;Где это видано, где это слыхано...&quot; - Виктор Драгунский. Купить  книгу, читать рецензии | ISBN 978-5-9781-0714-2 | Лабирин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92" y="250353"/>
            <a:ext cx="1869452" cy="2878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4917" y="2095372"/>
            <a:ext cx="2048327" cy="28311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095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Книга: &quot;Вот какая мама!: Стихи&quot; - Елена Благинина. Купить книгу, читать  рецензии | ISBN 5-249-00295-1 |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948"/>
            <a:ext cx="3429449" cy="43930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930" y="868840"/>
            <a:ext cx="87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Благинина Е. Вот какая мама! / Е. Благинина . - Москва:  ОНИКС, 2000. - 64с.</a:t>
            </a:r>
            <a:endParaRPr lang="ru-RU" sz="2800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70583" y="2057473"/>
            <a:ext cx="4750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Это красочная книга, </a:t>
            </a:r>
          </a:p>
          <a:p>
            <a:pPr algn="ctr"/>
            <a:r>
              <a:rPr lang="ru-RU" sz="2400" i="1" dirty="0" smtClean="0"/>
              <a:t>в которой собраны 5 замечательных стихотворений Елены Благининой: </a:t>
            </a:r>
          </a:p>
          <a:p>
            <a:pPr algn="ctr"/>
            <a:r>
              <a:rPr lang="ru-RU" sz="2400" i="1" dirty="0" smtClean="0"/>
              <a:t>"Вот такая мама", </a:t>
            </a:r>
          </a:p>
          <a:p>
            <a:pPr algn="ctr"/>
            <a:r>
              <a:rPr lang="ru-RU" sz="2400" i="1" dirty="0" smtClean="0"/>
              <a:t>"Мамин день", </a:t>
            </a:r>
          </a:p>
          <a:p>
            <a:pPr algn="ctr"/>
            <a:r>
              <a:rPr lang="ru-RU" sz="2400" i="1" dirty="0" smtClean="0"/>
              <a:t>"Посидим в тишине", "Солнышко", </a:t>
            </a:r>
          </a:p>
          <a:p>
            <a:pPr algn="ctr"/>
            <a:r>
              <a:rPr lang="ru-RU" sz="2400" i="1" dirty="0" smtClean="0"/>
              <a:t>“Бабушкина забота”. 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8799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Книга: &quot;Когда мама была маленькой&quot; - Марина Потоцкая. Купить книгу, читать  рецензии | ISBN 978-5-9268-1629-4 |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687"/>
            <a:ext cx="3129649" cy="4465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72581"/>
            <a:ext cx="9014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i="1" dirty="0" smtClean="0">
                <a:solidFill>
                  <a:prstClr val="black"/>
                </a:solidFill>
              </a:rPr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Потоцкая М. Когда мама была меленькой / М. Потоцкая. – Санкт-Петербург:</a:t>
            </a:r>
            <a:r>
              <a:rPr lang="ru-RU" sz="2800" b="1" i="1" dirty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Речь, </a:t>
            </a:r>
            <a:r>
              <a:rPr lang="ru-RU" sz="2800" b="1" i="1" dirty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2000. - 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80с</a:t>
            </a:r>
            <a:r>
              <a:rPr lang="ru-RU" sz="2800" b="1" i="1" dirty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i="1" dirty="0">
              <a:solidFill>
                <a:srgbClr val="E62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3017" y="1628632"/>
            <a:ext cx="518822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252626"/>
                </a:solidFill>
                <a:effectLst/>
              </a:rPr>
              <a:t>	</a:t>
            </a:r>
            <a:r>
              <a:rPr lang="ru-RU" sz="2000" b="0" i="1" dirty="0" smtClean="0">
                <a:solidFill>
                  <a:srgbClr val="252626"/>
                </a:solidFill>
                <a:effectLst/>
              </a:rPr>
              <a:t>Уморительно смешные и необыкновенно трогательные, удивительно искренние и добрые произведения Марины Потоцкой ни за что не оставят равнодушными читателей! Эти рассказы и сказки повествуют о настоящей дружбе и преданности, о том, как преодолеть страх и поверить в себя, о том, как важно быть отзывчивым и отвечать добротой на доброту — всё равно, маленькая ли ты девочка, взрослый Пётр </a:t>
            </a:r>
            <a:r>
              <a:rPr lang="ru-RU" sz="2000" b="0" i="1" dirty="0" err="1" smtClean="0">
                <a:solidFill>
                  <a:srgbClr val="252626"/>
                </a:solidFill>
                <a:effectLst/>
              </a:rPr>
              <a:t>Иваныч</a:t>
            </a:r>
            <a:r>
              <a:rPr lang="ru-RU" sz="2000" b="0" i="1" dirty="0" smtClean="0">
                <a:solidFill>
                  <a:srgbClr val="252626"/>
                </a:solidFill>
                <a:effectLst/>
              </a:rPr>
              <a:t> или крошечная Божья Коровка.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6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93" y="1664080"/>
            <a:ext cx="2713381" cy="93086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1374" y="1664080"/>
            <a:ext cx="45819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i="1" dirty="0" smtClean="0"/>
              <a:t>Замечательный сборник, в который вошли произведения А. Барто, Э. Успенского, В. Драгунского и многих-многих других писателей и поэтов, посвятивших своё творчество самому важному человеку в жизни каждого - МАМЕ.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408" y="709973"/>
            <a:ext cx="8905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	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Стихи и рассказы о маме / </a:t>
            </a:r>
            <a:r>
              <a:rPr lang="ru-RU" sz="2800" b="1" i="1" dirty="0" err="1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</a:t>
            </a:r>
            <a:r>
              <a:rPr lang="ru-RU" sz="2800" b="1" i="1" dirty="0" smtClean="0">
                <a:solidFill>
                  <a:srgbClr val="E62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художников. – Москва:  АСТ, 2006. - 222с</a:t>
            </a:r>
            <a:r>
              <a:rPr lang="ru-RU" sz="2800" b="1" i="1" dirty="0" smtClean="0">
                <a:solidFill>
                  <a:srgbClr val="E62C39"/>
                </a:solidFill>
              </a:rPr>
              <a:t>.</a:t>
            </a:r>
            <a:endParaRPr lang="ru-RU" sz="2800" b="1" i="1" dirty="0">
              <a:solidFill>
                <a:srgbClr val="E62C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158</Words>
  <Application>Microsoft Office PowerPoint</Application>
  <PresentationFormat>Широкоэкранный</PresentationFormat>
  <Paragraphs>43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«Мама, первое слово,  главное слово в каждой судьбе»</vt:lpstr>
      <vt:lpstr>Презентация PowerPoint</vt:lpstr>
      <vt:lpstr>Интересные факты о Дне матери и о маме</vt:lpstr>
      <vt:lpstr>       На данной книжной выставке представлены стихотворения и рассказы самых известных детских писателей и поэтов о маме и добром отношении к ней. Юные читатели смогут познакомиться с произведениями А. Барто, Е. Благининой,  И. Токмаковой и других авторов и сказать своим мамам искренние и теплые слова благодарности.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«Мама, первое слово,  главное слово в каждой судьбе»</dc:title>
  <dc:creator>it</dc:creator>
  <cp:lastModifiedBy>it</cp:lastModifiedBy>
  <cp:revision>26</cp:revision>
  <dcterms:created xsi:type="dcterms:W3CDTF">2022-11-08T04:17:32Z</dcterms:created>
  <dcterms:modified xsi:type="dcterms:W3CDTF">2022-11-11T11:00:19Z</dcterms:modified>
</cp:coreProperties>
</file>