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6" r:id="rId5"/>
    <p:sldId id="271" r:id="rId6"/>
    <p:sldId id="270" r:id="rId7"/>
    <p:sldId id="272" r:id="rId8"/>
    <p:sldId id="273" r:id="rId9"/>
    <p:sldId id="275" r:id="rId10"/>
    <p:sldId id="280" r:id="rId11"/>
    <p:sldId id="281" r:id="rId12"/>
    <p:sldId id="282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s03.radikal.ru/i176/1003/a6/93fcd658d371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25"/>
            <a:ext cx="18383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03.radikal.ru/i176/1003/a6/93fcd658d371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2738" y="5038726"/>
            <a:ext cx="18383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03.radikal.ru/i176/1003/a6/93fcd658d371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37301" y="-76075"/>
            <a:ext cx="18383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03.radikal.ru/i176/1003/a6/93fcd658d371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8251" y="5019675"/>
            <a:ext cx="18383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A%D0%B5%D0%BA%D1%82_%D0%BA%D1%83%D0%BB%D1%8C%D1%82%D1%83%D1%80%D0%BD%D0%BE%D0%B3%D0%BE_%D0%BD%D0%B0%D1%81%D0%BB%D0%B5%D0%B4%D0%B8%D1%8F_%D0%A0%D0%BE%D1%81%D1%81%D0%B8%D0%B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6058"/>
            <a:ext cx="9144000" cy="238602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Европейский Юг: население и культура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357826"/>
            <a:ext cx="6400800" cy="9715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Большеплотавская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 № 22»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Шишкова Л.И., учитель географии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0" name="Picture 2" descr="https://ds02.infourok.ru/uploads/ex/050f/0007f44e-88f5ed3c/img24.jpg"/>
          <p:cNvPicPr>
            <a:picLocks noChangeAspect="1" noChangeArrowheads="1"/>
          </p:cNvPicPr>
          <p:nvPr/>
        </p:nvPicPr>
        <p:blipFill>
          <a:blip r:embed="rId2" cstate="print"/>
          <a:srcRect l="37500" r="5468"/>
          <a:stretch>
            <a:fillRect/>
          </a:stretch>
        </p:blipFill>
        <p:spPr bwMode="auto">
          <a:xfrm rot="20978773">
            <a:off x="379055" y="816171"/>
            <a:ext cx="1812529" cy="2383583"/>
          </a:xfrm>
          <a:prstGeom prst="rect">
            <a:avLst/>
          </a:prstGeom>
          <a:noFill/>
        </p:spPr>
      </p:pic>
      <p:pic>
        <p:nvPicPr>
          <p:cNvPr id="7172" name="Picture 4" descr="https://onkavkaz.com/upload/000/u1/369/25c29a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85728"/>
            <a:ext cx="4152876" cy="2321646"/>
          </a:xfrm>
          <a:prstGeom prst="rect">
            <a:avLst/>
          </a:prstGeom>
          <a:noFill/>
        </p:spPr>
      </p:pic>
      <p:pic>
        <p:nvPicPr>
          <p:cNvPr id="7174" name="Picture 6" descr="https://aheku.net/f1jok/images/resources/4281/1-0812111112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1571">
            <a:off x="6786578" y="857232"/>
            <a:ext cx="1987653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5960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Ласточкино гнездо</a:t>
            </a:r>
            <a:endParaRPr lang="ru-RU" sz="5400" b="1" dirty="0"/>
          </a:p>
        </p:txBody>
      </p:sp>
      <p:pic>
        <p:nvPicPr>
          <p:cNvPr id="4" name="Picture 2" descr="ТОП-10  архитектурных достопримечательностей Кры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108403"/>
            <a:ext cx="3278168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210840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отважно прилепился  на самом краю мыса Ай-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1912 году, когда был  построен по  проекту архитектора Л. В. Шервуда на средства бакинского нефтепромышленника барона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Шнейгеля</a:t>
            </a:r>
            <a:r>
              <a:rPr lang="ru-RU" sz="2400" dirty="0" smtClean="0"/>
              <a:t>. </a:t>
            </a:r>
            <a:r>
              <a:rPr lang="ru-RU" sz="2400" dirty="0"/>
              <a:t>В 2015 году был признан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бъект культурного наследия России"/>
              </a:rPr>
              <a:t>объектом культурного наследия России федерального значения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2977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97408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дворец-сад столица крымского ханства, был построен в начале 16 века. Самое интересное здесь, это конечно ханский дворец. Дворец находится в старой части города. На сегодняшний день ханский дворец неплохо сохранился, множество построек для жилья, гарем, башни, минарет, сад для отдыха ханов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Дворец х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284984"/>
            <a:ext cx="385765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Внутренне убранство двор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284984"/>
            <a:ext cx="392909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6507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512" y="-31541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/>
              <a:t>Мечеть Джума-</a:t>
            </a:r>
            <a:r>
              <a:rPr lang="ru-RU" sz="5400" b="1" dirty="0" err="1"/>
              <a:t>Джами</a:t>
            </a:r>
            <a:endParaRPr lang="ru-RU" sz="5400" b="1" dirty="0"/>
          </a:p>
        </p:txBody>
      </p:sp>
      <p:pic>
        <p:nvPicPr>
          <p:cNvPr id="4" name="Picture 2" descr="мечеть Джума-Джами. Фото Евгения  и Ольги Махонь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772816"/>
            <a:ext cx="2708461" cy="4464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635896" y="684965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Евпаторийская мечеть — один из наиболее значимых памятников мусульманской архитектуры Крыма. Она была сооружена в 1562 году по проекту знаменитого турецкого зодчего Ходжа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Джума-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переводится как «пятничная мечеть». Но изначально она называлась Хан-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(Ханская). Именно здесь происходил важный церемониал духовного посвящения в ханский сан претендента, прибывшего с султанским фирманом из Стамбула, где на ханство его утверждал турецкий султан. После церемониала в Джума-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новый хан уже с полным правом следовал в Бахчисарай править.</a:t>
            </a:r>
          </a:p>
        </p:txBody>
      </p:sp>
    </p:spTree>
    <p:extLst>
      <p:ext uri="{BB962C8B-B14F-4D97-AF65-F5344CB8AC3E}">
        <p14:creationId xmlns:p14="http://schemas.microsoft.com/office/powerpoint/2010/main" val="393065798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Особенность горных районов Северного Кавказа — широкое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народных художественных промыслов: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ковроткачества, художественной обработки металла,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производства ювелирных изделий, резьбы по камню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ковроткачество.дагестанские ковры Вестник Кавказ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4864"/>
            <a:ext cx="2857520" cy="2738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10" descr="Проходной балл. гербы городов с известными народными промыслами Поступаем вместе. Фору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132856"/>
            <a:ext cx="3571900" cy="2747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tatasoz - История берестяного промысл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2420888"/>
            <a:ext cx="3000396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1624306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Список литературы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1.Алексеев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В.П. Происхождение народов Северного Кавказа. - М.: Наука, 1974. - 317с.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Википедия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Волкова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Н.Г. Этнический состав населения Северного Кавказа в XVIII - начале XX века. М., 1974.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Гвоздецкий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 Кавказ. М., 1963.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Косвен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М.О. Народы Кавказа. Т.1-2. М., 1982.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5.Лавров С. Народы Кавказа. М., 1969.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24306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52956" y="5563701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624306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20223" r="4326"/>
          <a:stretch>
            <a:fillRect/>
          </a:stretch>
        </p:blipFill>
        <p:spPr bwMode="auto">
          <a:xfrm>
            <a:off x="0" y="428604"/>
            <a:ext cx="905672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1422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02/0000c751-8eb1551c/hello_html_m1091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5821"/>
            <a:ext cx="1906621" cy="27979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1464" y="3180303"/>
            <a:ext cx="18864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Чеченцы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http://biblioclub.ru/services/fks.php?fks_action=get_file&amp;fks_flag=2&amp;fks_id=ros_enc_sl_img_images_19000_286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7510"/>
            <a:ext cx="2273476" cy="271459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19239" y="3148772"/>
            <a:ext cx="1064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ингуши</a:t>
            </a:r>
          </a:p>
        </p:txBody>
      </p:sp>
      <p:pic>
        <p:nvPicPr>
          <p:cNvPr id="6" name="Picture 2" descr="http://biblioclub.ru/services/fks.php?fks_action=get_file&amp;fks_flag=2&amp;fks_id=ros_enc_sl_img_images_19000_272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8859"/>
            <a:ext cx="2154213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7367" y="3106041"/>
            <a:ext cx="16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кабардинцы</a:t>
            </a:r>
          </a:p>
        </p:txBody>
      </p:sp>
      <p:pic>
        <p:nvPicPr>
          <p:cNvPr id="9" name="Picture 2" descr="http://sv.ossetia.ru/upload/iblock/775/11248003_138834373121406_753598563_n.jpg"/>
          <p:cNvPicPr>
            <a:picLocks noChangeAspect="1" noChangeArrowheads="1"/>
          </p:cNvPicPr>
          <p:nvPr/>
        </p:nvPicPr>
        <p:blipFill>
          <a:blip r:embed="rId5" cstate="print"/>
          <a:srcRect l="7692" r="10769"/>
          <a:stretch>
            <a:fillRect/>
          </a:stretch>
        </p:blipFill>
        <p:spPr bwMode="auto">
          <a:xfrm>
            <a:off x="1612186" y="3574529"/>
            <a:ext cx="2178859" cy="2672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93856" y="6246701"/>
            <a:ext cx="116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осетины</a:t>
            </a:r>
          </a:p>
        </p:txBody>
      </p:sp>
      <p:pic>
        <p:nvPicPr>
          <p:cNvPr id="11" name="Picture 2" descr="http://xn--80agbqqs.xn--80asehdb/sites/default/files/wiki/others/2659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4529"/>
            <a:ext cx="2189681" cy="26223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35105" y="6226604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адыгейцы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4875" y="2752168"/>
            <a:ext cx="11466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аварцы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1506" name="Picture 2" descr="http://uverenniy.ru/stepnaya-jizne-gorca/82004_html_m5e899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0758"/>
            <a:ext cx="1700262" cy="2461410"/>
          </a:xfrm>
          <a:prstGeom prst="rect">
            <a:avLst/>
          </a:prstGeom>
          <a:noFill/>
        </p:spPr>
      </p:pic>
      <p:pic>
        <p:nvPicPr>
          <p:cNvPr id="4" name="Picture 2" descr="https://skavkaza.ru/i/sk/ns/karachaevci/trad2.jpg"/>
          <p:cNvPicPr>
            <a:picLocks noChangeAspect="1" noChangeArrowheads="1"/>
          </p:cNvPicPr>
          <p:nvPr/>
        </p:nvPicPr>
        <p:blipFill>
          <a:blip r:embed="rId3" cstate="print"/>
          <a:srcRect l="13636" r="13636"/>
          <a:stretch>
            <a:fillRect/>
          </a:stretch>
        </p:blipFill>
        <p:spPr bwMode="auto">
          <a:xfrm>
            <a:off x="2987824" y="290759"/>
            <a:ext cx="1872208" cy="25742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54102" y="2875002"/>
            <a:ext cx="1539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карачаевцы</a:t>
            </a:r>
          </a:p>
        </p:txBody>
      </p:sp>
      <p:pic>
        <p:nvPicPr>
          <p:cNvPr id="6" name="Picture 2" descr="http://history-thema.com/wp-content/uploads/2014/08/ady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5" y="290759"/>
            <a:ext cx="2270237" cy="25742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2875002"/>
            <a:ext cx="109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черкесы</a:t>
            </a:r>
          </a:p>
        </p:txBody>
      </p:sp>
      <p:pic>
        <p:nvPicPr>
          <p:cNvPr id="8" name="Picture 2" descr="https://yt3.ggpht.com/-fK8uAVMG8Do/AAAAAAAAAAI/AAAAAAAAAAA/VWxxJTGljLw/s800-c-k-no-mo-rj-c0xffffff/photo.jpg"/>
          <p:cNvPicPr>
            <a:picLocks noChangeAspect="1" noChangeArrowheads="1"/>
          </p:cNvPicPr>
          <p:nvPr/>
        </p:nvPicPr>
        <p:blipFill>
          <a:blip r:embed="rId5" cstate="print"/>
          <a:srcRect l="15937" t="9375" r="12812"/>
          <a:stretch>
            <a:fillRect/>
          </a:stretch>
        </p:blipFill>
        <p:spPr bwMode="auto">
          <a:xfrm>
            <a:off x="1700776" y="3292788"/>
            <a:ext cx="1748886" cy="22244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4762" y="5517232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даргинцы</a:t>
            </a:r>
          </a:p>
        </p:txBody>
      </p:sp>
      <p:pic>
        <p:nvPicPr>
          <p:cNvPr id="10" name="Picture 4" descr="http://vbibl.ru/pars_docs/refs/71/70256/70256_html_m64f23130.png"/>
          <p:cNvPicPr>
            <a:picLocks noChangeAspect="1" noChangeArrowheads="1"/>
          </p:cNvPicPr>
          <p:nvPr/>
        </p:nvPicPr>
        <p:blipFill>
          <a:blip r:embed="rId6" cstate="print"/>
          <a:srcRect l="3333" t="2500" r="6667" b="5000"/>
          <a:stretch>
            <a:fillRect/>
          </a:stretch>
        </p:blipFill>
        <p:spPr bwMode="auto">
          <a:xfrm>
            <a:off x="4471682" y="3399413"/>
            <a:ext cx="1612486" cy="22097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1103" y="560911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лезгины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500570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за пределами Кавказа известно о гостеприимстве местных жителей. Члены любой семьи здесь знают о том, что гостя нужно уважать, защищать, предоставить ему кров и т.д. 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s://gotonature.ru/uploads/posts/2018-05/thumbs/1526248596_kavka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978979" cy="2616764"/>
          </a:xfrm>
          <a:prstGeom prst="rect">
            <a:avLst/>
          </a:prstGeom>
          <a:noFill/>
        </p:spPr>
      </p:pic>
      <p:pic>
        <p:nvPicPr>
          <p:cNvPr id="27652" name="Picture 4" descr="http://www.grozny-inform.ru/LoadedImages/2017/06/06/Gostepriimstvo_-_prekrasnaya_traditsiya_v_kul_ture_narodov_Kavkaza_foto_I._Estamirova_w1200_h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1"/>
            <a:ext cx="4000528" cy="26670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972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Кавказское гостеприимство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.mypage.ru/989c186f3e7671cc81ba797c4f74ee59_4ddad4c60fe40d324cc59f59ebda5a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4572032" cy="45646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0006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Основа организации семьи на Кавказе – превосходство мужчины и непререкаемый авторитет старших. С уважением к старшему поколению многие связывают секрет долгожительства на Кавказе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2214554"/>
            <a:ext cx="31053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Семейные 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традиции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71480"/>
            <a:ext cx="5789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Кавказская свадьба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626" name="Picture 2" descr="http://www.interdag.ru/images/site/cache/e9/07/e907efb2006be92d1da0eb2dc925e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19" y="1513190"/>
            <a:ext cx="4942332" cy="32948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075892"/>
            <a:ext cx="559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Кавказе еще жива традиция воровать невесту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14351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популярными блюдами кавказской кухни являются  всевозможные пловы и шашлыки,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кутаба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пахлава,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щербеты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люля-кебаб и 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://kobo.ru/wp-content/uploads/2013/04/Kavkaz_Kuh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3084738" cy="1990684"/>
          </a:xfrm>
          <a:prstGeom prst="rect">
            <a:avLst/>
          </a:prstGeom>
          <a:noFill/>
        </p:spPr>
      </p:pic>
      <p:pic>
        <p:nvPicPr>
          <p:cNvPr id="25604" name="Picture 4" descr="http://ckopo.net/uploads/posts/2011-10/1319898093_kavkazskaya-kuhny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00042"/>
            <a:ext cx="2714644" cy="2035983"/>
          </a:xfrm>
          <a:prstGeom prst="rect">
            <a:avLst/>
          </a:prstGeom>
          <a:noFill/>
        </p:spPr>
      </p:pic>
      <p:pic>
        <p:nvPicPr>
          <p:cNvPr id="25606" name="Picture 6" descr="http://eda-bez-tryda.ru/uploads/posts/2013-11/1383857896_kut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786058"/>
            <a:ext cx="3093742" cy="2071702"/>
          </a:xfrm>
          <a:prstGeom prst="rect">
            <a:avLst/>
          </a:prstGeom>
          <a:noFill/>
        </p:spPr>
      </p:pic>
      <p:pic>
        <p:nvPicPr>
          <p:cNvPr id="25612" name="Picture 12" descr="http://itd0.mycdn.me/image?id=859583538187&amp;t=20&amp;plc=WEB&amp;tkn=*TnehJFvjIwi6GycLCeBH18p7Gko"/>
          <p:cNvPicPr>
            <a:picLocks noChangeAspect="1" noChangeArrowheads="1"/>
          </p:cNvPicPr>
          <p:nvPr/>
        </p:nvPicPr>
        <p:blipFill>
          <a:blip r:embed="rId5" cstate="print"/>
          <a:srcRect r="9091"/>
          <a:stretch>
            <a:fillRect/>
          </a:stretch>
        </p:blipFill>
        <p:spPr bwMode="auto">
          <a:xfrm>
            <a:off x="5143504" y="2786058"/>
            <a:ext cx="2857520" cy="21053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3.turbina.ru/photos.4/9/2/8/6/8/2786829/big.photo/Memorial-Sl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6289018" cy="40338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929198"/>
            <a:ext cx="778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Дружбы – памятник 200-летию добровольного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вхождения Осетии в  Россию.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271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Европейский Юг: население и 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Ласточкино гнездо</vt:lpstr>
      <vt:lpstr>Бахчисарай – дворец-сад столица крымского ханства, был построен в начале 16 века. Самое интересное здесь, это конечно ханский дворец. Дворец находится в старой части города. На сегодняшний день ханский дворец неплохо сохранился, множество построек для жилья, гарем, башни, минарет, сад для отдыха ханов</vt:lpstr>
      <vt:lpstr>Мечеть Джума-Джами</vt:lpstr>
      <vt:lpstr>Особенность горных районов Северного Кавказа — широкое развитие народных художественных промыслов: ковроткачества, художественной обработки металла, производства ювелирных изделий, резьбы по камню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для презентации «Шёлк»</dc:title>
  <dc:creator>Samsung</dc:creator>
  <cp:lastModifiedBy>USER_2</cp:lastModifiedBy>
  <cp:revision>27</cp:revision>
  <dcterms:created xsi:type="dcterms:W3CDTF">2017-08-02T10:04:32Z</dcterms:created>
  <dcterms:modified xsi:type="dcterms:W3CDTF">2022-02-14T15:57:03Z</dcterms:modified>
</cp:coreProperties>
</file>