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B4C71EC6-210F-42DE-9C53-41977AD35B3D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2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zs-np\OneDrive\Изображения\картинки детсад\1587041454_15-p-ekologicheskie-foni-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876" y="0"/>
            <a:ext cx="91821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2718" y="332656"/>
            <a:ext cx="8208912" cy="990600"/>
          </a:xfrm>
        </p:spPr>
        <p:txBody>
          <a:bodyPr>
            <a:noAutofit/>
          </a:bodyPr>
          <a:lstStyle/>
          <a:p>
            <a:pPr algn="l"/>
            <a:r>
              <a:rPr lang="ru-RU" sz="6000" dirty="0" smtClean="0">
                <a:solidFill>
                  <a:schemeClr val="accent5">
                    <a:lumMod val="50000"/>
                  </a:schemeClr>
                </a:solidFill>
              </a:rPr>
              <a:t>Экологическая </a:t>
            </a:r>
            <a:br>
              <a:rPr lang="ru-RU" sz="60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6000" dirty="0" smtClean="0">
                <a:solidFill>
                  <a:schemeClr val="accent5">
                    <a:lumMod val="50000"/>
                  </a:schemeClr>
                </a:solidFill>
              </a:rPr>
              <a:t>                         викторина</a:t>
            </a:r>
            <a:endParaRPr lang="ru-RU" sz="6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730" y="2780928"/>
            <a:ext cx="7992888" cy="842764"/>
          </a:xfrm>
        </p:spPr>
        <p:txBody>
          <a:bodyPr>
            <a:noAutofit/>
          </a:bodyPr>
          <a:lstStyle/>
          <a:p>
            <a:pPr algn="l"/>
            <a:r>
              <a:rPr lang="ru-RU" sz="6600" b="1" dirty="0" smtClean="0">
                <a:solidFill>
                  <a:schemeClr val="tx1"/>
                </a:solidFill>
              </a:rPr>
              <a:t>«Спасём планету </a:t>
            </a:r>
          </a:p>
          <a:p>
            <a:pPr algn="ctr"/>
            <a:r>
              <a:rPr lang="ru-RU" sz="6600" b="1" dirty="0" smtClean="0">
                <a:solidFill>
                  <a:schemeClr val="tx1"/>
                </a:solidFill>
              </a:rPr>
              <a:t>                 от мусора»</a:t>
            </a:r>
            <a:endParaRPr lang="ru-RU" sz="6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91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zs-np\OneDrive\Изображения\картинки детсад\depositphotos_5889232-stock-photo-hands-holding-globe-environmental-energ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" y="0"/>
            <a:ext cx="91388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352928" cy="39604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9800" dirty="0" smtClean="0">
                <a:solidFill>
                  <a:schemeClr val="tx1"/>
                </a:solidFill>
                <a:latin typeface="Impact" panose="020B0806030902050204" pitchFamily="34" charset="0"/>
              </a:rPr>
              <a:t>5 тур</a:t>
            </a:r>
            <a:r>
              <a:rPr lang="ru-RU" sz="8800" dirty="0" smtClean="0">
                <a:solidFill>
                  <a:schemeClr val="tx1"/>
                </a:solidFill>
                <a:latin typeface="Impact" panose="020B0806030902050204" pitchFamily="34" charset="0"/>
              </a:rPr>
              <a:t/>
            </a:r>
            <a:br>
              <a:rPr lang="ru-RU" sz="8800" dirty="0" smtClean="0">
                <a:solidFill>
                  <a:schemeClr val="tx1"/>
                </a:solidFill>
                <a:latin typeface="Impact" panose="020B0806030902050204" pitchFamily="34" charset="0"/>
              </a:rPr>
            </a:br>
            <a:r>
              <a:rPr lang="ru-RU" sz="7300" dirty="0" smtClean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</a:rPr>
              <a:t>Творческий конкурс</a:t>
            </a:r>
            <a:br>
              <a:rPr lang="ru-RU" sz="7300" dirty="0" smtClean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</a:rPr>
            </a:br>
            <a:r>
              <a:rPr lang="ru-RU" sz="7300" dirty="0" smtClean="0">
                <a:solidFill>
                  <a:srgbClr val="FF0000"/>
                </a:solidFill>
                <a:latin typeface="Impact" panose="020B0806030902050204" pitchFamily="34" charset="0"/>
              </a:rPr>
              <a:t>«Вторая жизнь ненужных вещей»</a:t>
            </a:r>
            <a:endParaRPr lang="ru-RU" sz="7300" dirty="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19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2636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Поделки из бумажных тарелок: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1266" name="Picture 2" descr="C:\Users\zs-np\OneDrive\Изображения\картинки детсад\проделка из тарелок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3177467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zs-np\OneDrive\Изображения\картинки детсад\поделка из тарелок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46" y="4221088"/>
            <a:ext cx="5493122" cy="2472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zs-np\OneDrive\Изображения\картинки детсад\поделка из тарелок 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933056"/>
            <a:ext cx="3456384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zs-np\OneDrive\Изображения\картинки детсад\поделка из тарелок 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704" y="836712"/>
            <a:ext cx="4379933" cy="2908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4643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6328"/>
            <a:ext cx="8229600" cy="73833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Поделки из втулок: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2290" name="Picture 2" descr="C:\Users\zs-np\OneDrive\Изображения\картинки детсад\поделка из втулок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4468"/>
            <a:ext cx="3024336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2291" name="Picture 3" descr="C:\Users\zs-np\OneDrive\Изображения\картинки детсад\поделка из втулок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63621"/>
            <a:ext cx="3491880" cy="26433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2292" name="Picture 4" descr="C:\Users\zs-np\OneDrive\Изображения\картинки детсад\поделка из втулок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04468"/>
            <a:ext cx="3384376" cy="26220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2293" name="Picture 5" descr="C:\Users\zs-np\OneDrive\Изображения\картинки детсад\поделка из втулок 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538" y="3847789"/>
            <a:ext cx="3901306" cy="28916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55273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9144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Поделки из одноразовых ложек: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3314" name="Picture 2" descr="C:\Users\zs-np\OneDrive\Изображения\картинки детсад\поделка из ложе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3672408" cy="2758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zs-np\OneDrive\Изображения\картинки детсад\поделка из ложек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840038"/>
            <a:ext cx="3816424" cy="2862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zs-np\OneDrive\Изображения\картинки детсад\поделка из ложек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340768"/>
            <a:ext cx="4772794" cy="3575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14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082" y="116632"/>
            <a:ext cx="8229600" cy="65375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Поделки из бумажных стаканчиков: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4338" name="Picture 2" descr="C:\Users\zs-np\OneDrive\Изображения\картинки детсад\поделка из стакан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980728"/>
            <a:ext cx="3096344" cy="30963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zs-np\OneDrive\Изображения\картинки детсад\поделка из стакана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08" y="4221088"/>
            <a:ext cx="3335846" cy="2503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zs-np\OneDrive\Изображения\картинки детсад\поделка из стакана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930123"/>
            <a:ext cx="4968552" cy="27948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C:\Users\zs-np\OneDrive\Изображения\картинки детсад\поделка из стакана 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917906"/>
            <a:ext cx="3167411" cy="2423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C:\Users\zs-np\OneDrive\Изображения\картинки детсад\поделка из стакана 4.jfif.crdownloa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86157"/>
            <a:ext cx="3025541" cy="2269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23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3833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Поделки из губок: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5362" name="Picture 2" descr="C:\Users\zs-np\OneDrive\Изображения\картинки детсад\поделка из губ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45624"/>
            <a:ext cx="2912467" cy="2986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zs-np\OneDrive\Изображения\картинки детсад\поделка из губок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602463"/>
            <a:ext cx="5472608" cy="323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zs-np\OneDrive\Изображения\картинки детсад\поделка из губок 2.jpg.crdownloa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026833"/>
            <a:ext cx="3312368" cy="24842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5365" name="Picture 5" descr="C:\Users\zs-np\OneDrive\Изображения\картинки детсад\поделка из губок 3.jfif.crdownloa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82002"/>
            <a:ext cx="3870800" cy="25304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61906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zs-np\OneDrive\Изображения\картинки детсад\1587041428_10-p-ekologicheskie-foni-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914400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>
                <a:solidFill>
                  <a:schemeClr val="tx1"/>
                </a:solidFill>
                <a:latin typeface="Impact" panose="020B0806030902050204" pitchFamily="34" charset="0"/>
              </a:rPr>
              <a:t>Танцевальная пауза</a:t>
            </a:r>
            <a:endParaRPr lang="ru-RU" sz="6600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05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C:\Users\zs-np\OneDrive\Изображения\картинки детсад\1587041454_15-p-ekologicheskie-foni-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4032448"/>
          </a:xfrm>
        </p:spPr>
        <p:txBody>
          <a:bodyPr>
            <a:noAutofit/>
          </a:bodyPr>
          <a:lstStyle/>
          <a:p>
            <a:pPr algn="ctr"/>
            <a:r>
              <a:rPr lang="ru-RU" sz="8800" dirty="0" smtClean="0">
                <a:solidFill>
                  <a:schemeClr val="tx1"/>
                </a:solidFill>
                <a:latin typeface="Impact" panose="020B0806030902050204" pitchFamily="34" charset="0"/>
              </a:rPr>
              <a:t>Сохраним  планету </a:t>
            </a:r>
            <a:br>
              <a:rPr lang="ru-RU" sz="8800" dirty="0" smtClean="0">
                <a:solidFill>
                  <a:schemeClr val="tx1"/>
                </a:solidFill>
                <a:latin typeface="Impact" panose="020B0806030902050204" pitchFamily="34" charset="0"/>
              </a:rPr>
            </a:br>
            <a:r>
              <a:rPr lang="ru-RU" sz="8800" dirty="0" smtClean="0">
                <a:solidFill>
                  <a:schemeClr val="tx1"/>
                </a:solidFill>
                <a:latin typeface="Impact" panose="020B0806030902050204" pitchFamily="34" charset="0"/>
              </a:rPr>
              <a:t>вместе</a:t>
            </a:r>
            <a:endParaRPr lang="ru-RU" sz="8800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21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zs-np\OneDrive\Изображения\картинки детсад\эколог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66"/>
            <a:ext cx="9123777" cy="6842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088" y="1340768"/>
            <a:ext cx="8229600" cy="914400"/>
          </a:xfrm>
        </p:spPr>
        <p:txBody>
          <a:bodyPr>
            <a:noAutofit/>
          </a:bodyPr>
          <a:lstStyle/>
          <a:p>
            <a:pPr algn="ctr"/>
            <a:r>
              <a:rPr lang="ru-RU" sz="8800" dirty="0" smtClean="0">
                <a:solidFill>
                  <a:schemeClr val="tx1"/>
                </a:solidFill>
                <a:latin typeface="Impact" panose="020B0806030902050204" pitchFamily="34" charset="0"/>
              </a:rPr>
              <a:t>Разминка</a:t>
            </a:r>
            <a:endParaRPr lang="ru-RU" sz="8800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45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zs-np\OneDrive\Изображения\картинки детсад\1587041397_1-p-ekologicheskie-foni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21" y="-32604"/>
            <a:ext cx="9172813" cy="685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062" y="2596840"/>
            <a:ext cx="8229600" cy="1656184"/>
          </a:xfrm>
        </p:spPr>
        <p:txBody>
          <a:bodyPr>
            <a:noAutofit/>
          </a:bodyPr>
          <a:lstStyle/>
          <a:p>
            <a:pPr algn="ctr"/>
            <a:r>
              <a:rPr lang="ru-RU" sz="8800" dirty="0" smtClean="0">
                <a:solidFill>
                  <a:schemeClr val="tx1"/>
                </a:solidFill>
                <a:latin typeface="Impact" panose="020B0806030902050204" pitchFamily="34" charset="0"/>
              </a:rPr>
              <a:t>1 тур</a:t>
            </a:r>
            <a:r>
              <a:rPr lang="ru-RU" sz="8800" b="1" dirty="0" smtClean="0">
                <a:solidFill>
                  <a:schemeClr val="tx1"/>
                </a:solidFill>
                <a:latin typeface="Impact" panose="020B0806030902050204" pitchFamily="34" charset="0"/>
              </a:rPr>
              <a:t/>
            </a:r>
            <a:br>
              <a:rPr lang="ru-RU" sz="8800" b="1" dirty="0" smtClean="0">
                <a:solidFill>
                  <a:schemeClr val="tx1"/>
                </a:solidFill>
                <a:latin typeface="Impact" panose="020B0806030902050204" pitchFamily="34" charset="0"/>
              </a:rPr>
            </a:br>
            <a:r>
              <a:rPr lang="ru-RU" sz="6600" dirty="0" smtClean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</a:rPr>
              <a:t>«Загадки»</a:t>
            </a:r>
            <a:endParaRPr lang="ru-RU" sz="8800" dirty="0">
              <a:solidFill>
                <a:schemeClr val="accent2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02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31100"/>
            <a:ext cx="8147248" cy="9144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Impact" panose="020B0806030902050204" pitchFamily="34" charset="0"/>
              </a:rPr>
              <a:t>Правильные ответы:</a:t>
            </a:r>
            <a:endParaRPr lang="ru-RU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pic>
        <p:nvPicPr>
          <p:cNvPr id="8194" name="Picture 2" descr="C:\Users\zs-np\OneDrive\Изображения\картинки детсад\kisspng-recycling-symbol-waste-management-plastic-recycle-bin-5ab5bb0d8fcd89.415232901521859341589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75" y="836712"/>
            <a:ext cx="1997439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zs-np\OneDrive\Изображения\картинки детсад\kisspng-recycling-symbol-waste-management-plastic-recycle-bin-5ab5bb0d8fcd89.415232901521859341589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75" y="2899160"/>
            <a:ext cx="2432758" cy="2349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zs-np\OneDrive\Изображения\картинки детсад\машинное масло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67" y="5104278"/>
            <a:ext cx="2714600" cy="1588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zs-np\OneDrive\Изображения\картинки детсад\ядовитые газы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486086"/>
            <a:ext cx="3248000" cy="2206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zs-np\OneDrive\Изображения\картинки детсад\kisspng-recycling-symbol-waste-management-plastic-recycle-bin-5ab5bb0d8fcd89.415232901521859341589 (4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75" y="4000526"/>
            <a:ext cx="2628850" cy="2716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zs-np\OneDrive\Изображения\картинки детсад\отходы (2).jf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2266950"/>
            <a:ext cx="2362200" cy="1816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C:\Users\zs-np\OneDrive\Изображения\картинки детсад\мусор 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774" y="193135"/>
            <a:ext cx="2692526" cy="2152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C:\Users\zs-np\OneDrive\Изображения\картинки детсад\мусорное ведро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258" y="2257038"/>
            <a:ext cx="2460566" cy="24605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C:\Users\zs-np\OneDrive\Изображения\картинки детсад\воздух.jpg.crdownload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234" y="2924944"/>
            <a:ext cx="2087116" cy="15643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3" name="Picture 11" descr="C:\Users\zs-np\OneDrive\Изображения\картинки детсад\почва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066" y="836712"/>
            <a:ext cx="2382168" cy="17866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C:\Users\zs-np\OneDrive\Изображения\картинки детсад\круговорот воды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917" y="975953"/>
            <a:ext cx="2571750" cy="1809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5" name="Picture 13" descr="C:\Users\zs-np\OneDrive\Изображения\картинки детсад\вода 1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211" y="2062666"/>
            <a:ext cx="6944045" cy="46299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zs-np\OneDrive\Изображения\картинки детсад\1587041428_10-p-ekologicheskie-foni-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816" y="-9377"/>
            <a:ext cx="9162008" cy="686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7756" y="1556792"/>
            <a:ext cx="8229600" cy="2354560"/>
          </a:xfrm>
        </p:spPr>
        <p:txBody>
          <a:bodyPr>
            <a:noAutofit/>
          </a:bodyPr>
          <a:lstStyle/>
          <a:p>
            <a:pPr algn="ctr"/>
            <a:r>
              <a:rPr lang="ru-RU" sz="8800" dirty="0" smtClean="0">
                <a:solidFill>
                  <a:schemeClr val="tx1"/>
                </a:solidFill>
                <a:latin typeface="Impact" panose="020B0806030902050204" pitchFamily="34" charset="0"/>
              </a:rPr>
              <a:t>2 тур</a:t>
            </a:r>
            <a:br>
              <a:rPr lang="ru-RU" sz="8800" dirty="0" smtClean="0">
                <a:solidFill>
                  <a:schemeClr val="tx1"/>
                </a:solidFill>
                <a:latin typeface="Impact" panose="020B0806030902050204" pitchFamily="34" charset="0"/>
              </a:rPr>
            </a:br>
            <a:r>
              <a:rPr lang="ru-RU" sz="6600" dirty="0" smtClean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</a:rPr>
              <a:t>«Собери   </a:t>
            </a:r>
            <a:r>
              <a:rPr lang="ru-RU" sz="6600" dirty="0" err="1" smtClean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</a:rPr>
              <a:t>пазл</a:t>
            </a:r>
            <a:r>
              <a:rPr lang="ru-RU" sz="6600" dirty="0" smtClean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</a:rPr>
              <a:t>»</a:t>
            </a:r>
            <a:endParaRPr lang="ru-RU" sz="8800" dirty="0">
              <a:solidFill>
                <a:schemeClr val="accent2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84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5367280"/>
              </p:ext>
            </p:extLst>
          </p:nvPr>
        </p:nvGraphicFramePr>
        <p:xfrm>
          <a:off x="179512" y="332656"/>
          <a:ext cx="8841513" cy="6120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Документ" r:id="rId3" imgW="10531792" imgH="7290169" progId="Word.Document.12">
                  <p:embed/>
                </p:oleObj>
              </mc:Choice>
              <mc:Fallback>
                <p:oleObj name="Документ" r:id="rId3" imgW="10531792" imgH="729016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512" y="332656"/>
                        <a:ext cx="8841513" cy="61206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241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zs-np\OneDrive\Изображения\картинки детсад\1587041397_1-p-ekologicheskie-foni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094" y="0"/>
            <a:ext cx="92080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153" y="1196752"/>
            <a:ext cx="8229600" cy="31683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9800" dirty="0" smtClean="0">
                <a:solidFill>
                  <a:schemeClr val="tx1"/>
                </a:solidFill>
                <a:latin typeface="Impact" panose="020B0806030902050204" pitchFamily="34" charset="0"/>
              </a:rPr>
              <a:t>3 тур</a:t>
            </a:r>
            <a:r>
              <a:rPr lang="ru-RU" sz="8800" dirty="0" smtClean="0">
                <a:solidFill>
                  <a:schemeClr val="tx1"/>
                </a:solidFill>
                <a:latin typeface="Impact" panose="020B0806030902050204" pitchFamily="34" charset="0"/>
              </a:rPr>
              <a:t/>
            </a:r>
            <a:br>
              <a:rPr lang="ru-RU" sz="8800" dirty="0" smtClean="0">
                <a:solidFill>
                  <a:schemeClr val="tx1"/>
                </a:solidFill>
                <a:latin typeface="Impact" panose="020B0806030902050204" pitchFamily="34" charset="0"/>
              </a:rPr>
            </a:br>
            <a:r>
              <a:rPr lang="ru-RU" sz="7300" dirty="0" smtClean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</a:rPr>
              <a:t>Игра</a:t>
            </a:r>
            <a:br>
              <a:rPr lang="ru-RU" sz="7300" dirty="0" smtClean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</a:rPr>
            </a:br>
            <a:r>
              <a:rPr lang="ru-RU" sz="7300" dirty="0" smtClean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</a:rPr>
              <a:t> «Опасные отходы»</a:t>
            </a:r>
            <a:endParaRPr lang="ru-RU" sz="9800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62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5826614"/>
              </p:ext>
            </p:extLst>
          </p:nvPr>
        </p:nvGraphicFramePr>
        <p:xfrm>
          <a:off x="179512" y="332656"/>
          <a:ext cx="8799040" cy="61680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Документ" r:id="rId3" imgW="10261423" imgH="7193682" progId="Word.Document.12">
                  <p:embed/>
                </p:oleObj>
              </mc:Choice>
              <mc:Fallback>
                <p:oleObj name="Документ" r:id="rId3" imgW="10261423" imgH="719368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512" y="332656"/>
                        <a:ext cx="8799040" cy="61680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229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C:\Users\zs-np\OneDrive\Изображения\картинки детсад\plastic-containers-for-garbage-of-different-types-vector-16867996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12" y="26466"/>
            <a:ext cx="9169212" cy="6831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594" y="404664"/>
            <a:ext cx="8229600" cy="29523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9800" dirty="0" smtClean="0">
                <a:solidFill>
                  <a:schemeClr val="tx1"/>
                </a:solidFill>
                <a:latin typeface="Impact" panose="020B0806030902050204" pitchFamily="34" charset="0"/>
              </a:rPr>
              <a:t>4 тур</a:t>
            </a:r>
            <a:r>
              <a:rPr lang="ru-RU" sz="8800" dirty="0" smtClean="0">
                <a:solidFill>
                  <a:schemeClr val="tx1"/>
                </a:solidFill>
                <a:latin typeface="Impact" panose="020B0806030902050204" pitchFamily="34" charset="0"/>
              </a:rPr>
              <a:t/>
            </a:r>
            <a:br>
              <a:rPr lang="ru-RU" sz="8800" dirty="0" smtClean="0">
                <a:solidFill>
                  <a:schemeClr val="tx1"/>
                </a:solidFill>
                <a:latin typeface="Impact" panose="020B0806030902050204" pitchFamily="34" charset="0"/>
              </a:rPr>
            </a:br>
            <a:r>
              <a:rPr lang="ru-RU" sz="7300" dirty="0" smtClean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</a:rPr>
              <a:t>Эстафета </a:t>
            </a:r>
            <a:br>
              <a:rPr lang="ru-RU" sz="7300" dirty="0" smtClean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</a:rPr>
            </a:br>
            <a:r>
              <a:rPr lang="ru-RU" sz="7300" dirty="0" smtClean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</a:rPr>
              <a:t>«Сортировка мусора»</a:t>
            </a:r>
            <a:endParaRPr lang="ru-RU" sz="9800" dirty="0">
              <a:solidFill>
                <a:schemeClr val="accent2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45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Другая 1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2D050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374</TotalTime>
  <Words>49</Words>
  <Application>Microsoft Office PowerPoint</Application>
  <PresentationFormat>Экран (4:3)</PresentationFormat>
  <Paragraphs>17</Paragraphs>
  <Slides>17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Начальная</vt:lpstr>
      <vt:lpstr>Документ</vt:lpstr>
      <vt:lpstr>Экологическая                           викторина</vt:lpstr>
      <vt:lpstr>Разминка</vt:lpstr>
      <vt:lpstr>1 тур «Загадки»</vt:lpstr>
      <vt:lpstr>Правильные ответы:</vt:lpstr>
      <vt:lpstr>2 тур «Собери   пазл»</vt:lpstr>
      <vt:lpstr>Презентация PowerPoint</vt:lpstr>
      <vt:lpstr>3 тур Игра  «Опасные отходы»</vt:lpstr>
      <vt:lpstr>Презентация PowerPoint</vt:lpstr>
      <vt:lpstr>4 тур Эстафета  «Сортировка мусора»</vt:lpstr>
      <vt:lpstr>5 тур Творческий конкурс «Вторая жизнь ненужных вещей»</vt:lpstr>
      <vt:lpstr>Поделки из бумажных тарелок:</vt:lpstr>
      <vt:lpstr>Поделки из втулок:</vt:lpstr>
      <vt:lpstr>Поделки из одноразовых ложек:</vt:lpstr>
      <vt:lpstr>Поделки из бумажных стаканчиков:</vt:lpstr>
      <vt:lpstr>Поделки из губок:</vt:lpstr>
      <vt:lpstr>Танцевальная пауза</vt:lpstr>
      <vt:lpstr>Сохраним  планету  вместе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Экологическая викторина</dc:title>
  <dc:creator>zs-np</dc:creator>
  <cp:lastModifiedBy>zs-np@outlook.com</cp:lastModifiedBy>
  <cp:revision>22</cp:revision>
  <dcterms:created xsi:type="dcterms:W3CDTF">2021-03-25T08:36:13Z</dcterms:created>
  <dcterms:modified xsi:type="dcterms:W3CDTF">2021-03-26T17:18:56Z</dcterms:modified>
</cp:coreProperties>
</file>