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C316-40EE-4E55-845C-FAEC0F348D5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4AC30-EC75-4F68-9FF8-B3D9507BB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4AC30-EC75-4F68-9FF8-B3D9507BBA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5F02-078E-46A4-904D-7EABE130A55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CB95-4376-4FDB-8D38-8351AD22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107154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857232"/>
            <a:ext cx="4714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r>
              <a:rPr lang="ru-RU" sz="2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комбинированного типа</a:t>
            </a:r>
            <a:endParaRPr lang="ru-RU" sz="200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 9 города Донецка»</a:t>
            </a:r>
          </a:p>
          <a:p>
            <a:pPr>
              <a:defRPr/>
            </a:pPr>
            <a:endParaRPr lang="ru-RU" sz="200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открытого занятия по  конструированию с использованием </a:t>
            </a:r>
            <a:r>
              <a:rPr lang="ru-RU" sz="200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 algn="ctr">
              <a:defRPr/>
            </a:pPr>
            <a:r>
              <a:rPr lang="ru-RU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pPr algn="ctr">
              <a:defRPr/>
            </a:pPr>
            <a:r>
              <a:rPr lang="ru-RU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«Теремок на новый лад»</a:t>
            </a:r>
          </a:p>
          <a:p>
            <a:pPr>
              <a:defRPr/>
            </a:pPr>
            <a:endParaRPr lang="ru-RU" sz="200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 Солдатова А.Е. </a:t>
            </a:r>
            <a:endParaRPr lang="ru-RU" sz="200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G:\ФОТО\DSC_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81000"/>
            <a:ext cx="4286280" cy="3833818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" y="0"/>
            <a:ext cx="421480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Я мышка норушка.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Лягушка.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лягушка квакушка.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зайка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попрыгайка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я лисичка сестричка.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ты кто?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Волк. а я волк зубами щелк. Пустите меня к себе жить.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Ну что ж заходи.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Стали они впятером жить. Мимо шел медведь. Мишка любит громко петь.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G:\ФОТО\DSC_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071966" cy="3905256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4282" y="285728"/>
            <a:ext cx="42148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Мишка поет.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я мишка медведь люблю песни я петь. Всех мудрее и сильней, главный я среди зверей. Ой да ой мишке подпевай – 2р.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мышка норушка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Лягушка.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лягушка квакушка.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зайка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попрыгайка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я лисичка – сестричка. Пустите меня к себе жить.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Волк.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волк зубами щелк.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 ты кто?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Мишка говорит.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я мишка медведь. Пустите меня к себе жить.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G:\ФОТО\DSC_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4000528" cy="3905256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" y="0"/>
            <a:ext cx="47863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Мало в нашем доме места.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Лягушка.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Будет всем нам очень тесно.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Мишка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Вот ведь горюшко беда. Мишке жить пойти куда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Вы пустите, помогу.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Обещаю чем смогу.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же делать нам друзья?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Ах не знаю даже 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Волк.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Вот бы был побольше дом. Все бы поместились в нем.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Знаю я как все устроить. Надо просто дом достроить.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Лисичка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 тогда не будет тесно. Всем зверятам хватит места.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Медведь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Как я рад, что в вшестером мы достроим новый дом.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42"/>
          </a:xfrm>
          <a:prstGeom prst="rect">
            <a:avLst/>
          </a:prstGeom>
          <a:noFill/>
        </p:spPr>
      </p:pic>
      <p:pic>
        <p:nvPicPr>
          <p:cNvPr id="25603" name="Picture 3" descr="H:\лего сказка\IMG_7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6092">
            <a:off x="563578" y="3501780"/>
            <a:ext cx="3361978" cy="268368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1538" y="357166"/>
            <a:ext cx="678661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Вот уж дело так уж дело, за работу взялись смело.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и вот уж новый дом. Много, много места в нем. Стоит в поле теремок и широк он и высок. Много в нем живет друзей. Вместе будет веселей.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5" descr="G:\ФОТО\DSC_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38364">
            <a:off x="4760328" y="3605520"/>
            <a:ext cx="3307043" cy="28267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2357431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G:\ФОТО\DSC_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1000"/>
            <a:ext cx="4000528" cy="390525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464343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 поет.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маленькая мышка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Я совсем малышка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Я по лесу гуляла, цветочки собирала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Пи-пи, да-да песенки пою всегда -2р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 говорит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Вот так терем-теремок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не низок не высок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 теремочке живет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не высоком живет.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Ведущая.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Никто не отвечает.  Зашла мышка в теремок и стала в нем жить. Мимо лягушка бежала. Лягушка песню напевала.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pic>
        <p:nvPicPr>
          <p:cNvPr id="15363" name="Picture 3" descr="G:\ФОТО\DSC_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857652" cy="4000528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5720" y="500042"/>
            <a:ext cx="478634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Лягушка поет.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лягушка квакушка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Зелененькое брюшко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болотам я скачу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Прыгнуть выше всех хочу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Ква-ква тру ля, ля.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на свете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Нравлюсь я – 2р.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Лягушка говорит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Вот так терем теремок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не низок не высок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 теремочке живет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 не высоком живет.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G:\ФОТО\DSC_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1000"/>
            <a:ext cx="4071966" cy="3976694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428624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Я мышка норушка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А ты кто?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Лягушка.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 я лягушка квакушка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Пусти меня к себе жить.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Заходи.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Ведущая.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и стали они вдвоем жить. Мимо зайка бежал. Зайка песню напевал.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G:\ФОТО\DSC_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714776" cy="3857652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" y="214290"/>
            <a:ext cx="47148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 поет.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я заинька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попрыгаинька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Ушки длинные, ножки быстрые.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я по лесу скакал, на полянку прискакал – 2р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 говорит.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Вот так терем теремок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не низок не высок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 теремочке живет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 не высоком живет.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G:\ФОТО\DSC_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071966" cy="4048132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45005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мышка норушка.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Лягушка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 я лягушка квакушка.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 ты кто?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я заинька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попрыгаинька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Пустите меня к себе жить.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Ну что ж заходи.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Стали они втроем жить. Мимо лисонька бежала. Лиса песню напевала.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G:\ФОТО\DSC_0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44" y="357166"/>
            <a:ext cx="4071998" cy="411957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71472" y="500042"/>
            <a:ext cx="3071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714356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Лиса поет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Уж я лисонька лиса всего леса я краса, нет в лесу меня милей, и умнее и хитрей. Ах, ах я такая, рыжая сестричка кто в лесу не знает лисоньку лисичку.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Лиса.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Вот так терем теремок. Он не низок не высок. Кто в теремочке живет. Кто в не высоком живет.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G:\ФОТО\DSC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000528" cy="3857652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" y="0"/>
            <a:ext cx="47863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мышка норушка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Лягушка.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лягушка квакушка.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зайка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попрыгайка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я лисичка – сестричка. Пустите меня к себе жить.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Ну что ж заходи.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Стали они вчетвером жить. Мимо волк бежал, волк песню напевал.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G:\ФОТО\DSC_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3714776" cy="3857652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7158" y="357166"/>
            <a:ext cx="42862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Волк поет.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волк, волк зубами щелк. Очень сильный говорят. Защищать могу зверят.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Э-хэ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да-да, разбегайтесь кто куда -2р.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Волк.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Вот так терем, теремок. Он не низок не высок. Кто в теремочке живет, кто в не высоком живет?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793</Words>
  <Application>Microsoft Office PowerPoint</Application>
  <PresentationFormat>Экран (4:3)</PresentationFormat>
  <Paragraphs>131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2017-06-14T04:18:20Z</dcterms:created>
  <dcterms:modified xsi:type="dcterms:W3CDTF">2023-10-16T03:49:39Z</dcterms:modified>
</cp:coreProperties>
</file>