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3" r:id="rId6"/>
    <p:sldId id="264" r:id="rId7"/>
    <p:sldId id="260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 autoAdjust="0"/>
    <p:restoredTop sz="93859" autoAdjust="0"/>
  </p:normalViewPr>
  <p:slideViewPr>
    <p:cSldViewPr snapToGrid="0">
      <p:cViewPr varScale="1">
        <p:scale>
          <a:sx n="80" d="100"/>
          <a:sy n="80" d="100"/>
        </p:scale>
        <p:origin x="-84" y="-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nglishworldschool.com/image/mypic_customize/Logo%20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0538" y="-67594"/>
            <a:ext cx="8309499" cy="692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8805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35543" y="225716"/>
            <a:ext cx="60960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Dashing through the snow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a one horse open sleigh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O’er the fields we go,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Laughing all the way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Bells on bob tail ring,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making spirits bright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fun it is to laugh and sing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sleighing song tonight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Oh, jingle bells, jingle bells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Jingle all the way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Oh, what fun it is to ride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a one horse open sleigh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Jingle bells, jingle bells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Jingle all the way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Oh, what fun it is to ride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a one horse open sleigh.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https://img1.akspic.ru/image/66767-elka-rozhdestvenskij_den-santa_klaus-rozhdestvo-rozhdestvenskaya_muzyka-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1853" y="1597981"/>
            <a:ext cx="5120147" cy="37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4271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72876" y="639192"/>
            <a:ext cx="638184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Грамматический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конкурс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074" name="Picture 2" descr="https://avatars.mds.yandex.net/get-pdb/1408921/dc1dfb0f-d73e-4074-b28c-01c8a45c915f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3831" y="2393518"/>
            <a:ext cx="6919931" cy="44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4067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58408" y="1120780"/>
            <a:ext cx="6310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Логический конкурс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098" name="Picture 2" descr="https://avatars.mds.yandex.net/get-pdb/1528118/7450796b-203b-4780-a2d6-2e61d6aae6bc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6768" y="2044109"/>
            <a:ext cx="7128769" cy="47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9399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03283" y="889960"/>
            <a:ext cx="6159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Буквенный конкурс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122" name="Picture 2" descr="https://eemcnow.net/wp-content/uploads/christmas-decorations-home-also_4756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5856" y="1949817"/>
            <a:ext cx="6769907" cy="490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5676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63588" y="473789"/>
            <a:ext cx="5385787" cy="5038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Aft>
                <a:spcPts val="1500"/>
              </a:spcAft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We wish you a Merry Christmas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Aft>
                <a:spcPts val="1500"/>
              </a:spcAft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We wish you a Merry Christmas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We wish you a Merry Christmas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We wish you a Merry Christmas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a Happy New Year.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Aft>
                <a:spcPts val="1500"/>
              </a:spcAft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Good tidings we bring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you and your kin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Good tidings for Christmas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a happy new year.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https://img4.goodfon.ru/original/5472x3648/6/9a/rozhdestvo-christmas-tree-elka-gifts-holiday-celebration-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3133" y="629248"/>
            <a:ext cx="6488868" cy="499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0230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hristmas-song â1 (ÐÑÐµÐ½Ñ Ð¿ÑÐ¾ÑÑÐ°Ñ Ð½Ð¾Ð²Ð¾Ð³Ð¾Ð´Ð½ÑÑ Ð¿ÐµÑÐµÐ½ÐºÐ° Ð´Ð»Ñ Ð´ÐµÑÐµÐ¹ Ð½Ð° Ð°Ð½Ð³Ð»Ð¸Ð¹ÑÐºÐ¾Ð¼ ÑÐ·ÑÐºÐµ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0238" y="0"/>
            <a:ext cx="668488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594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hristmas-song â4 (ÐÑÐµÐ½Ñ Ð¿ÑÐ¾ÑÑÐ°Ñ Ð½Ð¾Ð²Ð¾Ð³Ð¾Ð´Ð½ÑÑ Ð¿ÐµÑÐµÐ½ÐºÐ° Ð´Ð»Ñ Ð´ÐµÑÐµÐ¹ Ð½Ð° Ð°Ð½Ð³Ð»Ð¸Ð¹ÑÐºÐ¾Ð¼ ÑÐ·ÑÐºÐµ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6864" y="0"/>
            <a:ext cx="599182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84992812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95</TotalTime>
  <Words>17</Words>
  <Application>Microsoft Office PowerPoint</Application>
  <PresentationFormat>Произвольный</PresentationFormat>
  <Paragraphs>9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Капля</vt:lpstr>
      <vt:lpstr>Слайд 1</vt:lpstr>
      <vt:lpstr> 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User 1</cp:lastModifiedBy>
  <cp:revision>11</cp:revision>
  <dcterms:created xsi:type="dcterms:W3CDTF">2019-10-30T05:29:56Z</dcterms:created>
  <dcterms:modified xsi:type="dcterms:W3CDTF">2019-12-02T06:28:32Z</dcterms:modified>
</cp:coreProperties>
</file>