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76" r:id="rId4"/>
    <p:sldId id="277" r:id="rId5"/>
    <p:sldId id="278" r:id="rId6"/>
    <p:sldId id="279" r:id="rId7"/>
    <p:sldId id="259" r:id="rId8"/>
    <p:sldId id="271" r:id="rId9"/>
    <p:sldId id="280" r:id="rId10"/>
    <p:sldId id="281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110" d="100"/>
          <a:sy n="110" d="100"/>
        </p:scale>
        <p:origin x="1650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гир\Desktop\1580842134_6-p-nezhno-golubie-foni-dlya-prezentatsii-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14338"/>
            <a:ext cx="9144001" cy="7072338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14414" y="0"/>
            <a:ext cx="671514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Белоярского района «Детский сад  комбинированного вида «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Снегирек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Белоярский»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71604" y="1569353"/>
            <a:ext cx="642942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Опыт работы на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тему:</a:t>
            </a:r>
          </a:p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«Православные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традиции как средство духовно-нравственного воспитания в детском саду и дома»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286380" y="5429264"/>
            <a:ext cx="35718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Подготовила воспитатель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высшей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квалификационной категории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Руденко Инна Леонидовна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гир\Desktop\1580842134_6-p-nezhno-golubie-foni-dlya-prezentatsii-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24128" y="1785926"/>
            <a:ext cx="30718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7" name="Picture 3" descr="G:\выступление 02.01.21\мини музеи\хохлом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5976" cy="328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G:\выступление 02.01.21\мини музеи\unnamedммм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4788024" cy="335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G:\выступление 02.01.21\мини музеи\8234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4283968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G:\выступление 02.01.21\мини музеи\unnam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56992"/>
            <a:ext cx="4608512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34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гир\Desktop\1580842134_6-p-nezhno-golubie-foni-dlya-prezentatsii-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556"/>
            <a:ext cx="9260713" cy="6858000"/>
          </a:xfrm>
          <a:prstGeom prst="rect">
            <a:avLst/>
          </a:prstGeom>
          <a:noFill/>
        </p:spPr>
      </p:pic>
      <p:pic>
        <p:nvPicPr>
          <p:cNvPr id="7" name="Picture 4" descr="C:\Users\Home\Desktop\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24980" cy="320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ome\Desktop\img_20151029_1224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12976"/>
            <a:ext cx="3964482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Home\Desktop\26720_html_m2a3c2a5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"/>
            <a:ext cx="439248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гир\Desktop\1580842134_6-p-nezhno-golubie-foni-dlya-prezentatsii-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1628800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Семья – любви великой царство.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В ней вера, праведность и сила.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Семья – опора государства,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Страны моей, моей России.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гир\Desktop\1580842134_6-p-nezhno-golubie-foni-dlya-prezentatsii-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2143116"/>
            <a:ext cx="7786742" cy="142876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внимание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гир\Desktop\1580842134_6-p-nezhno-golubie-foni-dlya-prezentatsii-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1500174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«Ребенок – зеркало семьи, 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как в капле воды отражается солнце,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 детях отражается 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нравственная чистота матери и отца». 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/В.А. Сухомлинский/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гир\Desktop\1580842134_6-p-nezhno-golubie-foni-dlya-prezentatsii-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1628800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Закон об образовании РФ «Об образовании» (273- ФЗ)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44, в котором говорится о том, что «….родители имеют преимущественное право на обучение и воспитание детей перед всеми другими лицами….»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гир\Desktop\1580842134_6-p-nezhno-golubie-foni-dlya-prezentatsii-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Рисунок 3" descr="https://village-eco.com/upload/medialibrary/0d1/0d133d4e20faad62ceff5121bd2fc727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9192"/>
            <a:ext cx="4392488" cy="331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village-eco.com/upload/medialibrary/54c/54cebe6c54c9b7ca299c7e152cb5b224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9193"/>
            <a:ext cx="4248472" cy="330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village-eco.com/upload/medialibrary/3cd/3cd8de5e61d86b95b6ae4b1bb816e625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4536504" cy="302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village-eco.com/upload/medialibrary/871/87188dd4bf01dc7e879085085db81753.jpe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4176464" cy="2952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гир\Desktop\1580842134_6-p-nezhno-golubie-foni-dlya-prezentatsii-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Рисунок 7" descr="https://village-eco.com/upload/medialibrary/4e9/4e952587967416aa7003d09c803e3b00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392487" cy="388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village-eco.com/upload/medialibrary/a76/a76191e493aef3bd69f4e8de242c602c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636"/>
            <a:ext cx="4392488" cy="3852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village-eco.com/upload/medialibrary/bef/bef615878288aa61a94e437d5709607d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18098"/>
            <a:ext cx="5184576" cy="2651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гир\Desktop\1580842134_6-p-nezhno-golubie-foni-dlya-prezentatsii-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6" name="Picture 2" descr="G:\выступление 02.01.21\фото видио\Фото ХРАМ\SDC10350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453650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G:\выступление 02.01.21\фото видио\Фото ХРАМ\SDC10352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4260472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G:\выступление 02.01.21\фото видио\Фото ХРАМ\SDC10355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4152462" cy="311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гир\Desktop\1580842134_6-p-nezhno-golubie-foni-dlya-prezentatsii-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052" name="Picture 4" descr="G:\выступление 02.01.21\мини музеи\IMG_02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4392488" cy="38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выступление 02.01.21\мини музеи\detsad-202511-15230633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9045"/>
            <a:ext cx="4427984" cy="35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гир\Desktop\1580842134_6-p-nezhno-golubie-foni-dlya-prezentatsii-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24128" y="1785926"/>
            <a:ext cx="30718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3074" name="Picture 2" descr="G:\выступление 02.01.21\мини музеи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2965"/>
            <a:ext cx="4439986" cy="335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G:\выступление 02.01.21\мини музеи\56b9926c76858973460ff91ea91a60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01114"/>
            <a:ext cx="4536504" cy="307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34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гир\Desktop\1580842134_6-p-nezhno-golubie-foni-dlya-prezentatsii-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24128" y="1785926"/>
            <a:ext cx="30718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8" name="Picture 3" descr="G:\выступление 02.01.21\фото видио\16007848715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1895"/>
            <a:ext cx="4499992" cy="34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Яна\Desktop\IMG-3ebfd1448d2b185a36a49d97a986325a-V.jpg"/>
          <p:cNvPicPr>
            <a:picLocks noChangeAspect="1" noChangeArrowheads="1"/>
          </p:cNvPicPr>
          <p:nvPr/>
        </p:nvPicPr>
        <p:blipFill>
          <a:blip r:embed="rId4" cstate="print"/>
          <a:srcRect t="28882" r="13225"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1027" name="Picture 3" descr="C:\Users\Яна\Desktop\IMG-0135e8b62693a5c84858388c50628e74-V.jpg"/>
          <p:cNvPicPr>
            <a:picLocks noChangeAspect="1" noChangeArrowheads="1"/>
          </p:cNvPicPr>
          <p:nvPr/>
        </p:nvPicPr>
        <p:blipFill>
          <a:blip r:embed="rId5" cstate="print"/>
          <a:srcRect l="1527" r="6860"/>
          <a:stretch>
            <a:fillRect/>
          </a:stretch>
        </p:blipFill>
        <p:spPr bwMode="auto">
          <a:xfrm>
            <a:off x="4572000" y="0"/>
            <a:ext cx="4572000" cy="3501008"/>
          </a:xfrm>
          <a:prstGeom prst="rect">
            <a:avLst/>
          </a:prstGeom>
          <a:noFill/>
        </p:spPr>
      </p:pic>
      <p:pic>
        <p:nvPicPr>
          <p:cNvPr id="1028" name="Picture 4" descr="C:\Users\Яна\Desktop\IMG-7e4c8c93f0a4aade1dff4fccd0b98642-V.jpg"/>
          <p:cNvPicPr>
            <a:picLocks noChangeAspect="1" noChangeArrowheads="1"/>
          </p:cNvPicPr>
          <p:nvPr/>
        </p:nvPicPr>
        <p:blipFill>
          <a:blip r:embed="rId6" cstate="print"/>
          <a:srcRect l="10526" t="2403" r="12281"/>
          <a:stretch>
            <a:fillRect/>
          </a:stretch>
        </p:blipFill>
        <p:spPr bwMode="auto">
          <a:xfrm>
            <a:off x="4499992" y="3501008"/>
            <a:ext cx="4644008" cy="3356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934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145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Тагир</dc:creator>
  <cp:lastModifiedBy>User</cp:lastModifiedBy>
  <cp:revision>24</cp:revision>
  <dcterms:created xsi:type="dcterms:W3CDTF">2020-11-08T08:55:10Z</dcterms:created>
  <dcterms:modified xsi:type="dcterms:W3CDTF">2023-05-16T17:21:22Z</dcterms:modified>
</cp:coreProperties>
</file>