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 userDrawn="1"/>
        </p:nvSpPr>
        <p:spPr>
          <a:xfrm>
            <a:off x="2555776" y="764704"/>
            <a:ext cx="5472608" cy="5616624"/>
          </a:xfrm>
          <a:prstGeom prst="roundRect">
            <a:avLst/>
          </a:prstGeom>
          <a:gradFill>
            <a:gsLst>
              <a:gs pos="0">
                <a:schemeClr val="accent5">
                  <a:tint val="50000"/>
                  <a:satMod val="300000"/>
                  <a:alpha val="30000"/>
                </a:schemeClr>
              </a:gs>
              <a:gs pos="0">
                <a:schemeClr val="accent5">
                  <a:tint val="37000"/>
                  <a:satMod val="300000"/>
                </a:schemeClr>
              </a:gs>
              <a:gs pos="0">
                <a:schemeClr val="accent5">
                  <a:tint val="15000"/>
                  <a:satMod val="350000"/>
                  <a:alpha val="87000"/>
                </a:schemeClr>
              </a:gs>
            </a:gsLst>
          </a:gradFill>
          <a:ln w="57150"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933056"/>
            <a:ext cx="2117008" cy="26358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2163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76" y="357945"/>
            <a:ext cx="1903183" cy="20112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5E37-D9D2-4F1F-9CF3-51D254850612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321BB-A8F4-4DC1-8E48-FDE52D31A4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63590"/>
            <a:ext cx="3323339" cy="52053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6906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5E37-D9D2-4F1F-9CF3-51D254850612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321BB-A8F4-4DC1-8E48-FDE52D31A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9393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5E37-D9D2-4F1F-9CF3-51D254850612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321BB-A8F4-4DC1-8E48-FDE52D31A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788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179512" y="116632"/>
            <a:ext cx="8834103" cy="6624736"/>
          </a:xfrm>
          <a:prstGeom prst="rect">
            <a:avLst/>
          </a:prstGeom>
          <a:gradFill>
            <a:gsLst>
              <a:gs pos="100000">
                <a:schemeClr val="accent5">
                  <a:tint val="50000"/>
                  <a:satMod val="300000"/>
                  <a:alpha val="62000"/>
                </a:schemeClr>
              </a:gs>
              <a:gs pos="100000">
                <a:schemeClr val="accent5">
                  <a:tint val="37000"/>
                  <a:satMod val="300000"/>
                  <a:alpha val="68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81000"/>
            <a:ext cx="3145471" cy="23366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5E37-D9D2-4F1F-9CF3-51D254850612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321BB-A8F4-4DC1-8E48-FDE52D31A4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6847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5E37-D9D2-4F1F-9CF3-51D254850612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321BB-A8F4-4DC1-8E48-FDE52D31A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128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5E37-D9D2-4F1F-9CF3-51D254850612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321BB-A8F4-4DC1-8E48-FDE52D31A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8148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5E37-D9D2-4F1F-9CF3-51D254850612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321BB-A8F4-4DC1-8E48-FDE52D31A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157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5E37-D9D2-4F1F-9CF3-51D254850612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321BB-A8F4-4DC1-8E48-FDE52D31A4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мка 5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105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5E37-D9D2-4F1F-9CF3-51D254850612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321BB-A8F4-4DC1-8E48-FDE52D31A4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Рамка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7727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5E37-D9D2-4F1F-9CF3-51D254850612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321BB-A8F4-4DC1-8E48-FDE52D31A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312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5E37-D9D2-4F1F-9CF3-51D254850612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321BB-A8F4-4DC1-8E48-FDE52D31A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919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25E37-D9D2-4F1F-9CF3-51D254850612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321BB-A8F4-4DC1-8E48-FDE52D31A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080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91;&#1088;&#1086;&#1082;&#1080;%20&#1089;&#1082;&#1072;&#1079;&#1082;&#1080;\&#1079;&#1072;&#1084;&#1086;&#1082;%20&#1079;&#1074;&#1091;&#1082;.wm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file:///H:\&#1091;&#1088;&#1086;&#1082;&#1080;%20&#1089;&#1082;&#1072;&#1079;&#1082;&#1080;\&#1090;&#1072;&#1085;&#1077;&#1094;%20&#1076;&#1077;&#1090;&#1089;&#1090;&#1074;&#1086;.wma" TargetMode="External"/><Relationship Id="rId1" Type="http://schemas.openxmlformats.org/officeDocument/2006/relationships/audio" Target="file:///H:\&#1091;&#1088;&#1086;&#1082;&#1080;%20&#1089;&#1082;&#1072;&#1079;&#1082;&#1080;\&#1089;&#1082;&#1072;&#1079;&#1086;&#1095;&#1085;&#1080;&#1094;&#1072;%20&#1079;&#1074;&#1091;&#1082;.wma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file:///H:\&#1091;&#1088;&#1086;&#1082;&#1080;%20&#1089;&#1082;&#1072;&#1079;&#1082;&#1080;\&#1074;&#1086;&#1083;&#1096;&#1077;&#1073;&#1085;&#1099;&#1077;%20&#1093;&#1086;&#1083;&#1084;&#1099;%20&#1079;&#1074;&#1091;&#1082;.wma" TargetMode="External"/><Relationship Id="rId1" Type="http://schemas.openxmlformats.org/officeDocument/2006/relationships/audio" Target="file:///H:\&#1091;&#1088;&#1086;&#1082;&#1080;%20&#1089;&#1082;&#1072;&#1079;&#1082;&#1080;\&#1092;&#1077;&#1103;%20&#1079;&#1074;&#1091;&#1082;.wma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2.gi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1091;&#1088;&#1086;&#1082;&#1080;%20&#1089;&#1082;&#1072;&#1079;&#1082;&#1080;\&#1073;&#1103;%20&#1079;&#1074;&#1091;&#1082;%201.wma" TargetMode="External"/><Relationship Id="rId1" Type="http://schemas.openxmlformats.org/officeDocument/2006/relationships/audio" Target="file:///H:\&#1091;&#1088;&#1086;&#1082;&#1080;%20&#1089;&#1082;&#1072;&#1079;&#1082;&#1080;\&#1073;&#1103;%20&#1079;&#1074;&#1091;&#1082;.wma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643050"/>
            <a:ext cx="8358214" cy="27551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sz="7200" dirty="0" smtClean="0">
                <a:solidFill>
                  <a:srgbClr val="7030A0"/>
                </a:solidFill>
                <a:latin typeface="Arial Black" pitchFamily="34" charset="0"/>
              </a:rPr>
              <a:t>« Уроки</a:t>
            </a:r>
            <a:br>
              <a:rPr lang="ru-RU" sz="72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7200" dirty="0" smtClean="0">
                <a:solidFill>
                  <a:srgbClr val="7030A0"/>
                </a:solidFill>
                <a:latin typeface="Arial Black" pitchFamily="34" charset="0"/>
              </a:rPr>
              <a:t>       сказки »</a:t>
            </a:r>
            <a:endParaRPr lang="ru-RU" sz="72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5085184"/>
            <a:ext cx="5216624" cy="1201688"/>
          </a:xfrm>
        </p:spPr>
        <p:txBody>
          <a:bodyPr>
            <a:normAutofit/>
          </a:bodyPr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673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Содержимое 3" descr="двер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603" y="0"/>
            <a:ext cx="6789762" cy="6858000"/>
          </a:xfrm>
          <a:prstGeom prst="rect">
            <a:avLst/>
          </a:prstGeom>
        </p:spPr>
      </p:pic>
      <p:pic>
        <p:nvPicPr>
          <p:cNvPr id="4" name="замок звук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сказочниц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156"/>
            <a:ext cx="9144000" cy="6793687"/>
          </a:xfrm>
          <a:prstGeom prst="rect">
            <a:avLst/>
          </a:prstGeom>
        </p:spPr>
      </p:pic>
      <p:pic>
        <p:nvPicPr>
          <p:cNvPr id="4" name="сказочница звук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танец детство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6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фея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479" y="95226"/>
            <a:ext cx="5796663" cy="6762774"/>
          </a:xfrm>
          <a:prstGeom prst="rect">
            <a:avLst/>
          </a:prstGeom>
        </p:spPr>
      </p:pic>
      <p:pic>
        <p:nvPicPr>
          <p:cNvPr id="4" name="фея звук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волшебные холмы звук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0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б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4904" y="0"/>
            <a:ext cx="3794191" cy="6858000"/>
          </a:xfrm>
          <a:prstGeom prst="rect">
            <a:avLst/>
          </a:prstGeom>
        </p:spPr>
      </p:pic>
      <p:pic>
        <p:nvPicPr>
          <p:cNvPr id="4" name="бя звук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бя звук 1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сест аленуш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339834"/>
            <a:ext cx="3357554" cy="2518165"/>
          </a:xfrm>
          <a:prstGeom prst="rect">
            <a:avLst/>
          </a:prstGeom>
        </p:spPr>
      </p:pic>
      <p:pic>
        <p:nvPicPr>
          <p:cNvPr id="4" name="Рисунок 3" descr="аленьки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4398923"/>
            <a:ext cx="2786082" cy="2459077"/>
          </a:xfrm>
          <a:prstGeom prst="rect">
            <a:avLst/>
          </a:prstGeom>
        </p:spPr>
      </p:pic>
      <p:pic>
        <p:nvPicPr>
          <p:cNvPr id="5" name="Рисунок 4" descr="царевна лягуш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554" y="4609280"/>
            <a:ext cx="2972446" cy="2248720"/>
          </a:xfrm>
          <a:prstGeom prst="rect">
            <a:avLst/>
          </a:prstGeom>
        </p:spPr>
      </p:pic>
      <p:pic>
        <p:nvPicPr>
          <p:cNvPr id="6" name="Рисунок 5" descr="кащей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2071670" cy="2655987"/>
          </a:xfrm>
          <a:prstGeom prst="rect">
            <a:avLst/>
          </a:prstGeom>
        </p:spPr>
      </p:pic>
      <p:pic>
        <p:nvPicPr>
          <p:cNvPr id="9" name="Рисунок 8" descr="козленок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8860" y="0"/>
            <a:ext cx="2855918" cy="2479217"/>
          </a:xfrm>
          <a:prstGeom prst="rect">
            <a:avLst/>
          </a:prstGeom>
        </p:spPr>
      </p:pic>
      <p:pic>
        <p:nvPicPr>
          <p:cNvPr id="10" name="Рисунок 9" descr="цветочек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9322" y="0"/>
            <a:ext cx="2214578" cy="2446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87604E-6 L 0.70886 0.46161 " pathEditMode="relative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5.17114E-6 L -0.25208 0.60846 " pathEditMode="relative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981E-6 L -0.22066 0.58741 " pathEditMode="relative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зайч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73" y="0"/>
            <a:ext cx="665825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</Words>
  <Application>Microsoft Office PowerPoint</Application>
  <PresentationFormat>Экран (4:3)</PresentationFormat>
  <Paragraphs>1</Paragraphs>
  <Slides>7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« Уроки        сказки 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«В гостях у сказки 3»</dc:title>
  <dc:creator>Ольга</dc:creator>
  <cp:lastModifiedBy>User</cp:lastModifiedBy>
  <cp:revision>15</cp:revision>
  <dcterms:created xsi:type="dcterms:W3CDTF">2016-03-16T18:42:54Z</dcterms:created>
  <dcterms:modified xsi:type="dcterms:W3CDTF">2016-04-26T08:35:27Z</dcterms:modified>
</cp:coreProperties>
</file>