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6" r:id="rId2"/>
    <p:sldId id="256" r:id="rId3"/>
    <p:sldId id="257" r:id="rId4"/>
    <p:sldId id="258" r:id="rId5"/>
    <p:sldId id="289" r:id="rId6"/>
    <p:sldId id="283" r:id="rId7"/>
    <p:sldId id="277" r:id="rId8"/>
    <p:sldId id="287" r:id="rId9"/>
    <p:sldId id="261" r:id="rId10"/>
    <p:sldId id="275" r:id="rId11"/>
    <p:sldId id="274" r:id="rId12"/>
    <p:sldId id="278" r:id="rId13"/>
    <p:sldId id="279" r:id="rId14"/>
    <p:sldId id="280" r:id="rId15"/>
    <p:sldId id="276" r:id="rId16"/>
    <p:sldId id="281" r:id="rId17"/>
    <p:sldId id="284" r:id="rId18"/>
    <p:sldId id="269" r:id="rId19"/>
    <p:sldId id="270" r:id="rId20"/>
    <p:sldId id="271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33"/>
    <a:srgbClr val="990033"/>
    <a:srgbClr val="A50021"/>
    <a:srgbClr val="FF6600"/>
    <a:srgbClr val="FF0066"/>
    <a:srgbClr val="FF66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>
        <p:scale>
          <a:sx n="69" d="100"/>
          <a:sy n="69" d="100"/>
        </p:scale>
        <p:origin x="-1206" y="6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D2CA6-D752-48E8-A871-BE4E7177B9A3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A7E3C-ED65-4CCA-8511-990608C67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A7E3C-ED65-4CCA-8511-990608C670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50;&#1086;&#1085;&#1082;&#1091;&#1088;&#1089;&#1085;&#1099;&#1077;%20&#1088;&#1072;&#1073;&#1086;&#1090;&#1099;%2018-19\&#1092;&#1077;&#1089;&#1092;&#1077;&#1089;&#1090;&#1080;&#1074;&#1072;&#1083;&#1100;-&#1082;&#1086;&#1085;&#1082;&#1091;&#1088;&#1089;%20&#1048;&#1089;&#1090;&#1086;&#1082;&#1080;%20&#1075;&#1086;&#1090;&#1086;&#1074;\posmotri_kak_vsyo_krasivo_-_kakoj_prostor_(iPleer.fm)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Изображение 10" descr="1007918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risursky.ru/uploads/gallery/main/16/medved1.jpg"/>
          <p:cNvPicPr>
            <a:picLocks noChangeAspect="1" noChangeArrowheads="1"/>
          </p:cNvPicPr>
          <p:nvPr/>
        </p:nvPicPr>
        <p:blipFill>
          <a:blip r:embed="rId2" cstate="print"/>
          <a:srcRect l="27500" t="38889" r="20000"/>
          <a:stretch>
            <a:fillRect/>
          </a:stretch>
        </p:blipFill>
        <p:spPr bwMode="auto">
          <a:xfrm>
            <a:off x="4643406" y="0"/>
            <a:ext cx="4500594" cy="3929069"/>
          </a:xfrm>
          <a:prstGeom prst="rect">
            <a:avLst/>
          </a:prstGeom>
          <a:noFill/>
        </p:spPr>
      </p:pic>
      <p:pic>
        <p:nvPicPr>
          <p:cNvPr id="30726" name="Picture 6" descr="http://images.myshared.ru/4/300076/slid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3482603"/>
          </a:xfrm>
          <a:prstGeom prst="rect">
            <a:avLst/>
          </a:prstGeom>
          <a:noFill/>
        </p:spPr>
      </p:pic>
      <p:pic>
        <p:nvPicPr>
          <p:cNvPr id="30730" name="Picture 10" descr="https://m.pg21.ru/userfiles/images/image-08-2016/1470308441_2016_iyun_fotolovushka_los_900_obrezka.jpg"/>
          <p:cNvPicPr>
            <a:picLocks noChangeAspect="1" noChangeArrowheads="1"/>
          </p:cNvPicPr>
          <p:nvPr/>
        </p:nvPicPr>
        <p:blipFill>
          <a:blip r:embed="rId4" cstate="print"/>
          <a:srcRect l="15833" t="23148" r="13333" b="21296"/>
          <a:stretch>
            <a:fillRect/>
          </a:stretch>
        </p:blipFill>
        <p:spPr bwMode="auto">
          <a:xfrm>
            <a:off x="0" y="3429000"/>
            <a:ext cx="6072230" cy="3429000"/>
          </a:xfrm>
          <a:prstGeom prst="rect">
            <a:avLst/>
          </a:prstGeom>
          <a:noFill/>
        </p:spPr>
      </p:pic>
      <p:pic>
        <p:nvPicPr>
          <p:cNvPr id="30728" name="Picture 8" descr="http://900igr.net/up/datas/150938/010.jpg"/>
          <p:cNvPicPr>
            <a:picLocks noChangeAspect="1" noChangeArrowheads="1"/>
          </p:cNvPicPr>
          <p:nvPr/>
        </p:nvPicPr>
        <p:blipFill>
          <a:blip r:embed="rId5" cstate="print"/>
          <a:srcRect l="7031" t="22916" r="59376" b="27083"/>
          <a:stretch>
            <a:fillRect/>
          </a:stretch>
        </p:blipFill>
        <p:spPr bwMode="auto">
          <a:xfrm>
            <a:off x="6072198" y="3428952"/>
            <a:ext cx="3071802" cy="342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900igr.net/up/datas/150938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 descr="http://www.prisursky.ru/uploads/posts/2014-03/1395820558_logo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749833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Команда Кочующие - Водопад Серебряный каск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429124" cy="5905500"/>
          </a:xfrm>
          <a:prstGeom prst="rect">
            <a:avLst/>
          </a:prstGeom>
          <a:noFill/>
        </p:spPr>
      </p:pic>
      <p:pic>
        <p:nvPicPr>
          <p:cNvPr id="27658" name="Picture 10" descr="http://komanda-k.ru/sites/default/files/1_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4474193" cy="6143323"/>
          </a:xfrm>
          <a:prstGeom prst="rect">
            <a:avLst/>
          </a:prstGeom>
          <a:noFill/>
        </p:spPr>
      </p:pic>
      <p:pic>
        <p:nvPicPr>
          <p:cNvPr id="27656" name="Picture 8" descr="http://komanda-k.ru/sites/default/files/22269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42852"/>
            <a:ext cx="4714841" cy="62884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072074"/>
            <a:ext cx="6286544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Водопад Серебряный каскад</a:t>
            </a:r>
          </a:p>
          <a:p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mily\Desktop\ПРЕЗИНТАЦИЯ\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95" y="714356"/>
            <a:ext cx="915209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Family\Desktop\ПРЕЗИНТАЦИЯ\ca650a0b027715dde861bfd8bc437ac0ffe4a3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0"/>
            <a:ext cx="2561281" cy="3812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388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Мемориальный комплекс </a:t>
            </a:r>
          </a:p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лётчика-космонавта СССР А.Г.Николаева</a:t>
            </a:r>
            <a:endParaRPr lang="ru-RU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mily\Desktop\ПРЕЗИНТ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7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0594" y="-92333"/>
            <a:ext cx="618470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ГОСУДАРЕВА </a:t>
            </a:r>
            <a:r>
              <a:rPr lang="ru-RU" sz="5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Family\Desktop\ПРЕЗИ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51195"/>
            <a:ext cx="9209875" cy="580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05392" y="0"/>
            <a:ext cx="92493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МОКРИНСКИЙ ЖЕЛЕЗНОДОРОЖНЫЙ МОСТ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Family\Desktop\ПРЕЗИНТАЦИЯ\103547549_ch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916245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409" y="357166"/>
            <a:ext cx="890359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Чувашский </a:t>
            </a:r>
            <a:r>
              <a:rPr lang="ru-RU" sz="4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национальный музей</a:t>
            </a:r>
            <a:endParaRPr lang="ru-RU" sz="45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зам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071546"/>
            <a:ext cx="3949200" cy="5591787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28926" y="285729"/>
            <a:ext cx="3716210" cy="9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100" b="1" i="0" u="none" strike="noStrike" normalizeH="0" baseline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Мост </a:t>
            </a:r>
            <a:r>
              <a:rPr kumimoji="0" lang="ru-RU" sz="3600" b="1" i="0" u="none" strike="noStrike" normalizeH="0" baseline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Азамата</a:t>
            </a:r>
            <a:endParaRPr kumimoji="0" lang="ru-RU" sz="3600" b="1" i="0" u="none" strike="noStrike" normalizeH="0" baseline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Содержимое 3" descr="Аза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5376330" cy="40322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0868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к словам антонимы</a:t>
            </a:r>
            <a:endParaRPr lang="ru-RU" sz="40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28256" cy="537321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3812232" cy="530120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Тёмное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Уродливое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Ненависть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Бесчестие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</a:p>
          <a:p>
            <a:r>
              <a:rPr lang="ru-RU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73eadac550d6e874fbb43e2328c5a8da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5536413" cy="3690943"/>
          </a:xfrm>
          <a:prstGeom prst="rect">
            <a:avLst/>
          </a:prstGeom>
          <a:noFill/>
        </p:spPr>
      </p:pic>
      <p:pic>
        <p:nvPicPr>
          <p:cNvPr id="4100" name="Picture 4" descr="https://im0-tub-ru.yandex.net/i?id=0b4b0e553b1d026a940d6b5de06332f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14290"/>
            <a:ext cx="5250692" cy="35004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24\Desktop\4031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15082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/>
              <a:t>Родные просторы</a:t>
            </a:r>
            <a:endParaRPr lang="ru-RU" sz="8000" i="1" dirty="0"/>
          </a:p>
        </p:txBody>
      </p:sp>
      <p:pic>
        <p:nvPicPr>
          <p:cNvPr id="5" name="posmotri_kak_vsyo_krasivo_-_kakoj_prostor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em\Desktop\6031098_xlarge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объединяет                            всех жителей России? </a:t>
            </a:r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im2-tub-ru.yandex.net/i?id=233622644-65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9F8"/>
              </a:clrFrom>
              <a:clrTo>
                <a:srgbClr val="F7F9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844824"/>
            <a:ext cx="3358453" cy="4752528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395536" y="2780928"/>
            <a:ext cx="4464496" cy="1080120"/>
          </a:xfrm>
          <a:prstGeom prst="wav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ИСТОРИЯ</a:t>
            </a:r>
            <a:endParaRPr lang="ru-RU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395536" y="1844824"/>
            <a:ext cx="4464496" cy="1080120"/>
          </a:xfrm>
          <a:prstGeom prst="wav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ЗЕМЛЯ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395536" y="3717032"/>
            <a:ext cx="4464496" cy="1080120"/>
          </a:xfrm>
          <a:prstGeom prst="wave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ЗАКОНЫ</a:t>
            </a:r>
            <a:endParaRPr lang="ru-RU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395536" y="4653136"/>
            <a:ext cx="4464496" cy="1080120"/>
          </a:xfrm>
          <a:prstGeom prst="wav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ЯЗЫК</a:t>
            </a: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95536" y="5589240"/>
            <a:ext cx="4464496" cy="1080120"/>
          </a:xfrm>
          <a:prstGeom prst="wav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ТРАДИЦИИ</a:t>
            </a:r>
            <a:endParaRPr 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rtem\Desktop\184ee43084f007dfd3ab19b35ef12e2d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257496" cy="6858000"/>
          </a:xfrm>
          <a:prstGeom prst="rect">
            <a:avLst/>
          </a:prstGeom>
          <a:noFill/>
        </p:spPr>
      </p:pic>
      <p:pic>
        <p:nvPicPr>
          <p:cNvPr id="1026" name="Picture 2" descr="C:\Users\Artem\Desktop\hello_html_1738a59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500" b="1" i="1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3500" b="1" i="1" smtClean="0">
                <a:solidFill>
                  <a:srgbClr val="7030A0"/>
                </a:solidFill>
              </a:rPr>
              <a:t> </a:t>
            </a:r>
            <a:endParaRPr lang="ru-RU" sz="3500" b="1" i="1" dirty="0" smtClean="0">
              <a:solidFill>
                <a:srgbClr val="7030A0"/>
              </a:solidFill>
            </a:endParaRPr>
          </a:p>
        </p:txBody>
      </p:sp>
      <p:pic>
        <p:nvPicPr>
          <p:cNvPr id="10" name="Изображение 9" descr="100793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5259705" cy="3495040"/>
          </a:xfrm>
          <a:prstGeom prst="rect">
            <a:avLst/>
          </a:prstGeom>
        </p:spPr>
      </p:pic>
      <p:pic>
        <p:nvPicPr>
          <p:cNvPr id="11" name="Изображение 10" descr="100791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764704"/>
            <a:ext cx="4928235" cy="3696335"/>
          </a:xfrm>
          <a:prstGeom prst="rect">
            <a:avLst/>
          </a:prstGeom>
        </p:spPr>
      </p:pic>
      <p:pic>
        <p:nvPicPr>
          <p:cNvPr id="16" name="Замещающее содержимое 15" descr="1191267304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979712" y="1484784"/>
            <a:ext cx="5895340" cy="433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6000768"/>
            <a:ext cx="6975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90033"/>
                </a:solidFill>
              </a:rPr>
              <a:t>Нет в мире краше Родины нашей</a:t>
            </a:r>
            <a:endParaRPr lang="ru-RU" sz="32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Задание: закончи предложение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0963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Моя Родина – это ….</a:t>
            </a: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Когда я вырасту – я хочу …</a:t>
            </a: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Я благодарен Родине …..</a:t>
            </a:r>
          </a:p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Я не хочу, чтобы моя Родина….</a:t>
            </a:r>
          </a:p>
          <a:p>
            <a:endParaRPr lang="ru-RU" dirty="0"/>
          </a:p>
        </p:txBody>
      </p:sp>
      <p:pic>
        <p:nvPicPr>
          <p:cNvPr id="39938" name="Picture 2" descr="http://im0-tub-ru.yandex.net/i?id=299928591-51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98032"/>
            <a:ext cx="4139952" cy="27599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45.jpg"/>
          <p:cNvPicPr>
            <a:picLocks noGrp="1" noChangeAspect="1"/>
          </p:cNvPicPr>
          <p:nvPr>
            <p:ph idx="1"/>
          </p:nvPr>
        </p:nvPicPr>
        <p:blipFill>
          <a:blip r:embed="rId2"/>
          <a:srcRect l="156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0-tub-ru.yandex.net/i?id=55c5f6d59047b3ae39013fa7c670cddd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525666" cy="468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ovch.chuvashia.com/wp-content/uploads/2016/03/image003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500693" cy="64714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0"/>
            <a:ext cx="390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Республика Чувашия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AutoShape 6" descr="https://im0-tub-ru.yandex.net/i?id=2703961909ac6689f64d80babdb8b0cf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https://im0-tub-ru.yandex.net/i?id=2703961909ac6689f64d80babdb8b0cf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57825" cy="3786214"/>
          </a:xfrm>
          <a:prstGeom prst="rect">
            <a:avLst/>
          </a:prstGeom>
          <a:noFill/>
        </p:spPr>
      </p:pic>
      <p:pic>
        <p:nvPicPr>
          <p:cNvPr id="34820" name="Picture 4" descr="http://gov.cap.ru/UserFiles/news/201504/28/chuvashskaya_vishiv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90824"/>
            <a:ext cx="7239000" cy="4067176"/>
          </a:xfrm>
          <a:prstGeom prst="rect">
            <a:avLst/>
          </a:prstGeom>
          <a:noFill/>
        </p:spPr>
      </p:pic>
      <p:pic>
        <p:nvPicPr>
          <p:cNvPr id="16386" name="Picture 2" descr="http://gov.cap.ru/Home/317/foto/2010/1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764704"/>
            <a:ext cx="7620000" cy="5715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928670"/>
            <a:ext cx="437491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Чувашская вышивка</a:t>
            </a:r>
            <a:endParaRPr lang="ru-RU" sz="2400" b="1" cap="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amily\Desktop\ПРЕЗИНТАЦИЯ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" y="785794"/>
            <a:ext cx="9138284" cy="57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90" y="285728"/>
            <a:ext cx="9120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СВЯТО-ТРОИЦКИЙ МУЖСКОЙ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МОНАСТЫРЬ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613</TotalTime>
  <Words>96</Words>
  <Application>Microsoft Office PowerPoint</Application>
  <PresentationFormat>Экран (4:3)</PresentationFormat>
  <Paragraphs>41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Родные просторы</vt:lpstr>
      <vt:lpstr>Слайд 3</vt:lpstr>
      <vt:lpstr>Задание: закончи предложение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Подбери к словам антонимы</vt:lpstr>
      <vt:lpstr>Слайд 19</vt:lpstr>
      <vt:lpstr>Что объединяет                            всех жителей России?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НАША РОДИНА</dc:title>
  <dc:creator>Марина</dc:creator>
  <cp:lastModifiedBy>Acer24</cp:lastModifiedBy>
  <cp:revision>117</cp:revision>
  <dcterms:created xsi:type="dcterms:W3CDTF">2013-03-19T16:26:00Z</dcterms:created>
  <dcterms:modified xsi:type="dcterms:W3CDTF">2022-04-08T11:35:01Z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