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5C3C"/>
    <a:srgbClr val="1B5135"/>
    <a:srgbClr val="10301F"/>
    <a:srgbClr val="006600"/>
    <a:srgbClr val="FFFFFF"/>
    <a:srgbClr val="C6E7F0"/>
    <a:srgbClr val="32A6C4"/>
    <a:srgbClr val="D7C7B7"/>
    <a:srgbClr val="DECEB8"/>
    <a:srgbClr val="E9DE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37652" y="4110527"/>
            <a:ext cx="1251387" cy="2747472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058400" y="5687997"/>
            <a:ext cx="1170003" cy="1170003"/>
          </a:xfrm>
          <a:prstGeom prst="rect">
            <a:avLst/>
          </a:prstGeom>
        </p:spPr>
      </p:pic>
      <p:pic>
        <p:nvPicPr>
          <p:cNvPr id="1026" name="Picture 2" descr="https://i.pinimg.com/originals/ba/b7/78/bab7780f2390be597f88b14e826de010.png"/>
          <p:cNvPicPr>
            <a:picLocks noChangeAspect="1" noChangeArrowheads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531" y="4889018"/>
            <a:ext cx="3249292" cy="1797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Заголовок 1"/>
          <p:cNvSpPr txBox="1">
            <a:spLocks/>
          </p:cNvSpPr>
          <p:nvPr userDrawn="1"/>
        </p:nvSpPr>
        <p:spPr>
          <a:xfrm>
            <a:off x="1524000" y="1652214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GReverance" pitchFamily="2" charset="0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19" name="Подзаголовок 2"/>
          <p:cNvSpPr txBox="1">
            <a:spLocks/>
          </p:cNvSpPr>
          <p:nvPr userDrawn="1"/>
        </p:nvSpPr>
        <p:spPr>
          <a:xfrm>
            <a:off x="1524000" y="4131889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" name="Заголовок 1"/>
          <p:cNvSpPr>
            <a:spLocks noGrp="1"/>
          </p:cNvSpPr>
          <p:nvPr>
            <p:ph type="ctrTitle"/>
          </p:nvPr>
        </p:nvSpPr>
        <p:spPr>
          <a:xfrm>
            <a:off x="2006353" y="1859987"/>
            <a:ext cx="817633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6353" y="4330880"/>
            <a:ext cx="817633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117350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183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86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032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52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334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317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7739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265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https://i.pinimg.com/originals/ba/b7/78/bab7780f2390be597f88b14e826de010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109" y="5734228"/>
            <a:ext cx="1784851" cy="98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31067" y="4315625"/>
            <a:ext cx="1157971" cy="2542373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89523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https://i.pinimg.com/originals/ba/b7/78/bab7780f2390be597f88b14e826de010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109" y="5734228"/>
            <a:ext cx="1784851" cy="98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Рисунок 1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89"/>
          <a:stretch/>
        </p:blipFill>
        <p:spPr>
          <a:xfrm flipH="1">
            <a:off x="11082607" y="5434727"/>
            <a:ext cx="1101588" cy="128674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734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89"/>
          <a:stretch/>
        </p:blipFill>
        <p:spPr>
          <a:xfrm flipH="1">
            <a:off x="0" y="5415915"/>
            <a:ext cx="1101588" cy="128674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02331" y="4691641"/>
            <a:ext cx="986708" cy="216635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707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89"/>
          <a:stretch/>
        </p:blipFill>
        <p:spPr>
          <a:xfrm flipH="1">
            <a:off x="11082607" y="5434727"/>
            <a:ext cx="1101588" cy="12867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7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02331" y="4691641"/>
            <a:ext cx="986708" cy="216635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484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s://i.pinimg.com/originals/ba/b7/78/bab7780f2390be597f88b14e826de010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109" y="5734228"/>
            <a:ext cx="1784851" cy="98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5044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443581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Текст 2"/>
          <p:cNvSpPr>
            <a:spLocks noGrp="1"/>
          </p:cNvSpPr>
          <p:nvPr>
            <p:ph idx="1"/>
          </p:nvPr>
        </p:nvSpPr>
        <p:spPr>
          <a:xfrm>
            <a:off x="1254868" y="1825625"/>
            <a:ext cx="970820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180383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5230" y="1709738"/>
            <a:ext cx="801653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15230" y="4589463"/>
            <a:ext cx="801653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740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5C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5180" y="400648"/>
            <a:ext cx="11058397" cy="6035662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 userDrawn="1"/>
        </p:nvPicPr>
        <p:blipFill rotWithShape="1"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145" y="6642207"/>
            <a:ext cx="904672" cy="21579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443581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4323" y="391758"/>
            <a:ext cx="9669294" cy="13964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64596" y="1852258"/>
            <a:ext cx="9659566" cy="4298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81C80-E7D7-4350-A8F5-ED951B1BE8EC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729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2" r:id="rId4"/>
    <p:sldLayoutId id="2147483663" r:id="rId5"/>
    <p:sldLayoutId id="2147483664" r:id="rId6"/>
    <p:sldLayoutId id="2147483665" r:id="rId7"/>
    <p:sldLayoutId id="2147483661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GReverance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GReverance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GReverance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GReverance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GReverance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GReveranc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родного русского языка в 3 классе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300" dirty="0" err="1" smtClean="0"/>
              <a:t>Монахова</a:t>
            </a:r>
            <a:r>
              <a:rPr lang="ru-RU" sz="2300" dirty="0" smtClean="0"/>
              <a:t> Елена Николаевна, </a:t>
            </a:r>
          </a:p>
          <a:p>
            <a:pPr algn="r"/>
            <a:r>
              <a:rPr lang="ru-RU" sz="2300" dirty="0" smtClean="0"/>
              <a:t>учитель начальных классов </a:t>
            </a:r>
          </a:p>
        </p:txBody>
      </p:sp>
    </p:spTree>
    <p:extLst>
      <p:ext uri="{BB962C8B-B14F-4D97-AF65-F5344CB8AC3E}">
        <p14:creationId xmlns:p14="http://schemas.microsoft.com/office/powerpoint/2010/main" val="393540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dirty="0"/>
              <a:t>«Всем, кто хочет добиться успеха в изучении языка, нужно научиться открывать его тайны».</a:t>
            </a:r>
          </a:p>
          <a:p>
            <a:pPr marL="0" indent="0" algn="r">
              <a:buNone/>
            </a:pPr>
            <a:r>
              <a:rPr lang="ru-RU" sz="3600" dirty="0"/>
              <a:t>М.В. Ломоносов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3600" dirty="0" smtClean="0"/>
              <a:t>- </a:t>
            </a:r>
            <a:r>
              <a:rPr lang="ru-RU" sz="3600" dirty="0"/>
              <a:t>Как вы понимаете эти слова?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Эпиграф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232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1264596" y="2202286"/>
            <a:ext cx="9659566" cy="39481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4800" dirty="0" smtClean="0"/>
          </a:p>
          <a:p>
            <a:pPr marL="0" indent="0">
              <a:buNone/>
            </a:pPr>
            <a:r>
              <a:rPr lang="ru-RU" sz="4800" dirty="0" smtClean="0"/>
              <a:t>Стена</a:t>
            </a:r>
            <a:r>
              <a:rPr lang="ru-RU" sz="4800" dirty="0"/>
              <a:t>, стены, лес, леса, конь, кони, </a:t>
            </a:r>
            <a:r>
              <a:rPr lang="ru-RU" sz="4800" dirty="0" smtClean="0"/>
              <a:t>поле</a:t>
            </a:r>
            <a:r>
              <a:rPr lang="ru-RU" sz="4800" dirty="0"/>
              <a:t>, поля, ночь, ночи</a:t>
            </a:r>
            <a:r>
              <a:rPr lang="ru-RU" sz="4800" dirty="0" smtClean="0"/>
              <a:t>.</a:t>
            </a:r>
          </a:p>
          <a:p>
            <a:pPr marL="0" indent="0">
              <a:buNone/>
            </a:pPr>
            <a:endParaRPr lang="ru-RU" sz="4800" dirty="0" smtClean="0"/>
          </a:p>
          <a:p>
            <a:pPr marL="0" indent="0">
              <a:buNone/>
            </a:pPr>
            <a:r>
              <a:rPr lang="ru-RU" sz="4800" dirty="0"/>
              <a:t>- </a:t>
            </a:r>
            <a:r>
              <a:rPr lang="ru-RU" sz="3600" dirty="0"/>
              <a:t>На какие две группы вы разделили бы эти слова?</a:t>
            </a:r>
          </a:p>
          <a:p>
            <a:pPr marL="0" indent="0">
              <a:buNone/>
            </a:pPr>
            <a:endParaRPr lang="ru-RU" sz="48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274323" y="695458"/>
            <a:ext cx="9669294" cy="1506828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Пятнадцатое марта.</a:t>
            </a:r>
            <a:br>
              <a:rPr lang="ru-RU" sz="4800" dirty="0" smtClean="0"/>
            </a:br>
            <a:r>
              <a:rPr lang="ru-RU" sz="4800" dirty="0" smtClean="0"/>
              <a:t>Классная работа.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19690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74323" y="734096"/>
            <a:ext cx="9669294" cy="52803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Проверьте!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390918" y="1825625"/>
            <a:ext cx="462888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Стена</a:t>
            </a:r>
          </a:p>
          <a:p>
            <a:pPr marL="0" indent="0">
              <a:buNone/>
            </a:pPr>
            <a:r>
              <a:rPr lang="ru-RU" sz="4000" dirty="0" smtClean="0"/>
              <a:t>Лес</a:t>
            </a:r>
          </a:p>
          <a:p>
            <a:pPr marL="0" indent="0">
              <a:buNone/>
            </a:pPr>
            <a:r>
              <a:rPr lang="ru-RU" sz="4000" dirty="0" smtClean="0"/>
              <a:t>Конь</a:t>
            </a:r>
          </a:p>
          <a:p>
            <a:pPr marL="0" indent="0">
              <a:buNone/>
            </a:pPr>
            <a:r>
              <a:rPr lang="ru-RU" sz="4000" dirty="0" smtClean="0"/>
              <a:t>Поле</a:t>
            </a:r>
          </a:p>
          <a:p>
            <a:pPr marL="0" indent="0">
              <a:buNone/>
            </a:pPr>
            <a:r>
              <a:rPr lang="ru-RU" sz="4000" dirty="0" smtClean="0"/>
              <a:t>Ночь</a:t>
            </a:r>
            <a:endParaRPr lang="ru-RU" sz="40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77141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Стены</a:t>
            </a:r>
          </a:p>
          <a:p>
            <a:pPr marL="0" indent="0">
              <a:buNone/>
            </a:pPr>
            <a:r>
              <a:rPr lang="ru-RU" sz="4000" dirty="0" smtClean="0"/>
              <a:t>Леса</a:t>
            </a:r>
          </a:p>
          <a:p>
            <a:pPr marL="0" indent="0">
              <a:buNone/>
            </a:pPr>
            <a:r>
              <a:rPr lang="ru-RU" sz="4000" dirty="0" smtClean="0"/>
              <a:t>Кони</a:t>
            </a:r>
          </a:p>
          <a:p>
            <a:pPr marL="0" indent="0">
              <a:buNone/>
            </a:pPr>
            <a:r>
              <a:rPr lang="ru-RU" sz="4000" dirty="0" smtClean="0"/>
              <a:t>Поля</a:t>
            </a:r>
          </a:p>
          <a:p>
            <a:pPr marL="0" indent="0">
              <a:buNone/>
            </a:pPr>
            <a:r>
              <a:rPr lang="ru-RU" sz="4000" dirty="0" smtClean="0"/>
              <a:t>Ночи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4420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Дымчатое стекло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8347</TotalTime>
  <Words>88</Words>
  <Application>Microsoft Office PowerPoint</Application>
  <PresentationFormat>Широкоэкранный</PresentationFormat>
  <Paragraphs>25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AGReverance</vt:lpstr>
      <vt:lpstr>Arial</vt:lpstr>
      <vt:lpstr>Calibri</vt:lpstr>
      <vt:lpstr>Тема Office</vt:lpstr>
      <vt:lpstr>Урок родного русского языка в 3 классе</vt:lpstr>
      <vt:lpstr>Эпиграф</vt:lpstr>
      <vt:lpstr>Пятнадцатое марта. Классная работа.</vt:lpstr>
      <vt:lpstr>Проверьте!</vt:lpstr>
    </vt:vector>
  </TitlesOfParts>
  <Manager>Полшкова Виктория Валерьяновна</Manager>
  <Company>МАОУ ДО ЦРТДиЮ Каменского района Пензенской области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Литература, книги</dc:title>
  <dc:subject>школа, литература</dc:subject>
  <dc:creator>Viktoriya Polshkova</dc:creator>
  <cp:keywords>русский язык;книги;школа;литература</cp:keywords>
  <cp:lastModifiedBy>Елена</cp:lastModifiedBy>
  <cp:revision>215</cp:revision>
  <dcterms:created xsi:type="dcterms:W3CDTF">2019-04-16T15:48:18Z</dcterms:created>
  <dcterms:modified xsi:type="dcterms:W3CDTF">2023-10-04T19:15:40Z</dcterms:modified>
</cp:coreProperties>
</file>