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EEFE-125E-48F8-94E2-0A038E6D8E9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DB2B7-292B-4A0E-B3BF-5F2598C01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3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B2B7-292B-4A0E-B3BF-5F2598C015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9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6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2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0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8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1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7449-FEFB-4C30-BCA3-CAE37A54F92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39BCB-CE2F-4C6B-9DD1-AB83C3E26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2;%20&#1074;&#1080;&#1076;&#1077;&#1086;&#1080;&#1075;&#1088;&#1099;%20&#1074;&#1083;&#1080;&#1103;&#1102;&#1090;%20&#1085;&#1072;%20&#1084;&#1086;&#1079;&#1075;_%20&#8212;%20&#1053;&#1072;&#1091;&#1095;&#1087;&#1086;&#1082;%20_%2012+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1;&#1077;&#1075;&#1082;&#1072;&#1103;%20&#1087;&#1088;&#1080;&#1103;&#1090;&#1085;&#1072;&#1103;%20&#1084;&#1091;&#1079;&#1099;&#1082;&#1072;%20&#1076;&#1083;&#1103;%20&#1046;&#1048;&#1047;&#1053;&#1048;!!!%20&#1044;&#1083;&#1103;%20&#1054;&#1058;&#1051;&#1048;&#1063;&#1053;&#1054;&#1043;&#1054;%20&#1085;&#1072;&#1089;&#1090;&#1088;&#1086;&#1077;&#1085;&#1080;&#1103;!!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8f0bed59bc12b8a74d6706ab12d3a25e_l-825314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615" y="219456"/>
            <a:ext cx="11145671" cy="245059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Mine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с</a:t>
            </a: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raft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– самая продаваемая игра в истории. </a:t>
            </a:r>
            <a:b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В 2021 году было продано более 238 миллионов копий на всех платформах, а количество игроков, запускавших игру хотя бы раз в месяц составило 172 миллиона человек. Игрок оказывается в изменяемом трехмерном мире - это делает игру похожей на конструктор </a:t>
            </a: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Lego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. Сегодня игра получила всеобщее признание критиков и множество наград.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0286" y="4995080"/>
            <a:ext cx="527713" cy="26271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17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s://pic.rutubelist.ru/video/80/92/8092a7c30911353b031e8e204bf1c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194643"/>
            <a:ext cx="12192000" cy="163121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вы выполняете задание по выбору: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синквейн – отзыв на проведенное занятие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(сдаем учителю математики)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отзыв на урок, используя фразеологизмы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(сдаем учителю русского языка)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спустя рукава, краем уха,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рыба об лед,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шевелить мозгами,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ловить ворон,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комар носа не подточит, в два счета, войти во вкус. зарубить на носу,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держать ухо востро.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Цели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вспомню______________________________________________</a:t>
            </a:r>
          </a:p>
          <a:p>
            <a:r>
              <a:rPr lang="ru-RU" dirty="0"/>
              <a:t>Я повторю______________________________________________</a:t>
            </a:r>
          </a:p>
          <a:p>
            <a:r>
              <a:rPr lang="ru-RU" dirty="0"/>
              <a:t>Я систематизирую и обобщу все, что 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3712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843" y="488693"/>
            <a:ext cx="10515600" cy="22915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режим «Выживание»</a:t>
            </a:r>
            <a:br>
              <a:rPr lang="ru-RU" dirty="0"/>
            </a:b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прочтений имеет буквосочетание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теперьяподнимитетоже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13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276" y="751344"/>
            <a:ext cx="116277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Игра «Переводчик»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посчитайте общее количество замененных и найденных слов (предлоги не считаем!!!)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Запишите фразу, заменив все слова (кроме служебных)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синонимами.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Доктор прописал пациенту инъекцию________________________________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Караульный спрятался под кровлей здания__________________________________________________________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Кто быстрее заменит все слова (кроме служебных)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антонимами?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Наступает летнее утро____________________________________________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Юноша бодро шагает по широкой дороге__________________________________________________________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3.Подчеркните в данном предложении все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омонимы или многозначные слова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замке не поворачивался ключ, тогда наш герой снял шляпу, уперся коленом в землю и выстрелил из лука в замочную скважину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9869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919" y="511935"/>
            <a:ext cx="115164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«Орфографический анализ». Укажите варианты ответов, где дано правильное объяснение написание выделенного слова. Сообщите организатору, сколько верных утверждений вы обнаружили.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1.ВСЕ-ТАКИ – частица таки всегда пишется через дефис, потому что стоит рядом с другой частицей.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2.НЕ КТО ИНОЙ, КАК – частица не пишется раздельно, если входит в состав устойчивого сочетания слов без дальнейшего отрицания, со значением «именно».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3.НЕСМОТРЯ НА - производный составной предлог, всегда  пишется слитно с НЕ.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4.Ах-ах – звукоподражательное слово всегда пишется через дефис, если повторяется.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5.НЕ ВИДЯЩИЙ (ВОКРУГ НИЧЕНО) – причастие пишется раздельно с не, если есть зависимые слова, и оно стоит в  краткой форме.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8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053" y="255017"/>
            <a:ext cx="112817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Ознакомьтесь с памяткой «Правила безопасного поведения весной». В тексте не хватает служебных частей речи. Восстановите их, используя логику изложения – посчитайте количество вставленных слов.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Гуляя  ___дворе,___ улицам города, двигаясь ___школу, обращаете ___внимание ___ обледенение тротуаров. Надо хорошо знать, ___при наличии ____ отсутствии заграждений ______домов необходимо соблюдать осторожность и ___возможности ___ подходить близко ___стенам зданий  и домов. Помните, ___вы идете____ тротуару ___ слышите вверху подозрительный шум, нельзя останавливаться, поднимать голову ___рассматривать, _____там происходит. Бежать _____ здания тоже нельзя. Наоборот, нужно ______ можно быстрее прижаться _____ стене, где укрытием послужил козырек крыши.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8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292" y="302359"/>
            <a:ext cx="116277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Сколько фразеологизмов в тексте? (посчитайте и подчеркните  устойчивые словосочетания)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ctr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 ног до головы!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Когда-то я был с ним на короткой ноге. Но однажды он (с левой ноги встал, что ли?)полез ко мне драться. Я со всех ног домой! Еле ноги унёс!.. Зато теперь я к нему ни ногой. Ноги моей больше у него не будет!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 Да. Ведёт он себя из рук вон плохо. Надо бы взять его в руки. И дать ему по рукам. Чтобы знал: рукам воли не давай! И тогда- руку даю на отсечение- он сразу перестанет распускать руки!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   Спору нет - горячая голова! Но уж если мы с ним сошлись, на свою голову, то теперь отвечаем за его поведение головой. Я ещё не знаю, что мы должны сделать в первую голову (у меня голова идёт кругом), но думаю, что голову вешать не стоит. Ручаюсь головой, что вместе мы всегда сумеем намылить ему голову.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2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9dab17c14ea73f549c8ad6887f6ec8ac_l-438229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68" y="0"/>
            <a:ext cx="10875264" cy="67970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1520" y="158496"/>
            <a:ext cx="10643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Подведение итогов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 а я и не знал…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 на будущее мне надо иметь в виду…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 самым сложным для меня сегодня было…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 сегодняшний урок показал мне…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- оказывается, групповая работа может быть…</a:t>
            </a:r>
          </a:p>
        </p:txBody>
      </p:sp>
      <p:sp>
        <p:nvSpPr>
          <p:cNvPr id="3" name="Пятно 1 2">
            <a:hlinkClick r:id="rId3" action="ppaction://hlinkfile"/>
          </p:cNvPr>
          <p:cNvSpPr/>
          <p:nvPr/>
        </p:nvSpPr>
        <p:spPr>
          <a:xfrm>
            <a:off x="403974" y="558193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везда: 5 точек 3">
            <a:hlinkClick r:id="rId4" action="ppaction://hlinkfile"/>
            <a:extLst>
              <a:ext uri="{FF2B5EF4-FFF2-40B4-BE49-F238E27FC236}">
                <a16:creationId xmlns:a16="http://schemas.microsoft.com/office/drawing/2014/main" id="{96EF41B4-D566-4E1C-ACA9-DCABB592DE19}"/>
              </a:ext>
            </a:extLst>
          </p:cNvPr>
          <p:cNvSpPr/>
          <p:nvPr/>
        </p:nvSpPr>
        <p:spPr>
          <a:xfrm>
            <a:off x="10089756" y="5281228"/>
            <a:ext cx="1443876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i?id=c8b564a6a5b69d8de2994165abf1aae2_l-524704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471" y="-1"/>
            <a:ext cx="9144000" cy="6858001"/>
          </a:xfrm>
          <a:prstGeom prst="rect">
            <a:avLst/>
          </a:prstGeom>
          <a:noFill/>
        </p:spPr>
      </p:pic>
      <p:pic>
        <p:nvPicPr>
          <p:cNvPr id="20484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3759" y="5227258"/>
            <a:ext cx="1328928" cy="995844"/>
          </a:xfrm>
          <a:prstGeom prst="rect">
            <a:avLst/>
          </a:prstGeom>
          <a:noFill/>
        </p:spPr>
      </p:pic>
      <p:pic>
        <p:nvPicPr>
          <p:cNvPr id="20488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13" y="4794470"/>
            <a:ext cx="1676031" cy="1644999"/>
          </a:xfrm>
          <a:prstGeom prst="rect">
            <a:avLst/>
          </a:prstGeom>
          <a:noFill/>
        </p:spPr>
      </p:pic>
      <p:pic>
        <p:nvPicPr>
          <p:cNvPr id="20490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4559" y="304800"/>
            <a:ext cx="1487424" cy="1487424"/>
          </a:xfrm>
          <a:prstGeom prst="rect">
            <a:avLst/>
          </a:prstGeom>
          <a:noFill/>
        </p:spPr>
      </p:pic>
      <p:pic>
        <p:nvPicPr>
          <p:cNvPr id="20492" name="Picture 12" descr="https://avatars.mds.yandex.net/i?id=93250a0fa437c01f4e3f7d3e3f2e9b05_l-4826347-images-thumbs&amp;ref=rim&amp;n=13&amp;w=858&amp;h=9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1" y="182880"/>
            <a:ext cx="1024128" cy="1117231"/>
          </a:xfrm>
          <a:prstGeom prst="rect">
            <a:avLst/>
          </a:prstGeom>
          <a:noFill/>
        </p:spPr>
      </p:pic>
      <p:pic>
        <p:nvPicPr>
          <p:cNvPr id="7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017" y="188976"/>
            <a:ext cx="1024128" cy="1117231"/>
          </a:xfrm>
          <a:prstGeom prst="rect">
            <a:avLst/>
          </a:prstGeom>
          <a:noFill/>
        </p:spPr>
      </p:pic>
      <p:pic>
        <p:nvPicPr>
          <p:cNvPr id="8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417" y="341376"/>
            <a:ext cx="1024128" cy="1117231"/>
          </a:xfrm>
          <a:prstGeom prst="rect">
            <a:avLst/>
          </a:prstGeom>
          <a:noFill/>
        </p:spPr>
      </p:pic>
      <p:pic>
        <p:nvPicPr>
          <p:cNvPr id="9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17" y="493776"/>
            <a:ext cx="1024128" cy="1117231"/>
          </a:xfrm>
          <a:prstGeom prst="rect">
            <a:avLst/>
          </a:prstGeom>
          <a:noFill/>
        </p:spPr>
      </p:pic>
      <p:pic>
        <p:nvPicPr>
          <p:cNvPr id="10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017" y="496826"/>
            <a:ext cx="1024128" cy="1117231"/>
          </a:xfrm>
          <a:prstGeom prst="rect">
            <a:avLst/>
          </a:prstGeom>
          <a:noFill/>
        </p:spPr>
      </p:pic>
      <p:pic>
        <p:nvPicPr>
          <p:cNvPr id="11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402338"/>
            <a:ext cx="1024128" cy="1117231"/>
          </a:xfrm>
          <a:prstGeom prst="rect">
            <a:avLst/>
          </a:prstGeom>
          <a:noFill/>
        </p:spPr>
      </p:pic>
      <p:pic>
        <p:nvPicPr>
          <p:cNvPr id="12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617" y="371857"/>
            <a:ext cx="1024128" cy="1117231"/>
          </a:xfrm>
          <a:prstGeom prst="rect">
            <a:avLst/>
          </a:prstGeom>
          <a:noFill/>
        </p:spPr>
      </p:pic>
      <p:pic>
        <p:nvPicPr>
          <p:cNvPr id="13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81" y="269705"/>
            <a:ext cx="1024128" cy="1117231"/>
          </a:xfrm>
          <a:prstGeom prst="rect">
            <a:avLst/>
          </a:prstGeom>
          <a:noFill/>
        </p:spPr>
      </p:pic>
      <p:pic>
        <p:nvPicPr>
          <p:cNvPr id="14" name="Picture 12" descr="https://avatars.mds.yandex.net/i?id=93250a0fa437c01f4e3f7d3e3f2e9b05_l-4826347-images-thumbs&amp;ref=rim&amp;n=13&amp;w=858&amp;h=936">
            <a:extLst>
              <a:ext uri="{FF2B5EF4-FFF2-40B4-BE49-F238E27FC236}">
                <a16:creationId xmlns:a16="http://schemas.microsoft.com/office/drawing/2014/main" id="{9ECE3261-E92D-4359-A058-60BC3C64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553" y="436141"/>
            <a:ext cx="1024128" cy="1117231"/>
          </a:xfrm>
          <a:prstGeom prst="rect">
            <a:avLst/>
          </a:prstGeom>
          <a:noFill/>
        </p:spPr>
      </p:pic>
      <p:pic>
        <p:nvPicPr>
          <p:cNvPr id="15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04" y="4760479"/>
            <a:ext cx="1676031" cy="1644999"/>
          </a:xfrm>
          <a:prstGeom prst="rect">
            <a:avLst/>
          </a:prstGeom>
          <a:noFill/>
        </p:spPr>
      </p:pic>
      <p:pic>
        <p:nvPicPr>
          <p:cNvPr id="16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611" y="4794470"/>
            <a:ext cx="1676031" cy="1644999"/>
          </a:xfrm>
          <a:prstGeom prst="rect">
            <a:avLst/>
          </a:prstGeom>
          <a:noFill/>
        </p:spPr>
      </p:pic>
      <p:pic>
        <p:nvPicPr>
          <p:cNvPr id="17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61" y="4994465"/>
            <a:ext cx="1676031" cy="1644999"/>
          </a:xfrm>
          <a:prstGeom prst="rect">
            <a:avLst/>
          </a:prstGeom>
          <a:noFill/>
        </p:spPr>
      </p:pic>
      <p:pic>
        <p:nvPicPr>
          <p:cNvPr id="18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87" y="4922794"/>
            <a:ext cx="1676031" cy="1644999"/>
          </a:xfrm>
          <a:prstGeom prst="rect">
            <a:avLst/>
          </a:prstGeom>
          <a:noFill/>
        </p:spPr>
      </p:pic>
      <p:pic>
        <p:nvPicPr>
          <p:cNvPr id="19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53" y="4939573"/>
            <a:ext cx="1676031" cy="1644999"/>
          </a:xfrm>
          <a:prstGeom prst="rect">
            <a:avLst/>
          </a:prstGeom>
          <a:noFill/>
        </p:spPr>
      </p:pic>
      <p:pic>
        <p:nvPicPr>
          <p:cNvPr id="20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22" y="4922793"/>
            <a:ext cx="1676031" cy="1644999"/>
          </a:xfrm>
          <a:prstGeom prst="rect">
            <a:avLst/>
          </a:prstGeom>
          <a:noFill/>
        </p:spPr>
      </p:pic>
      <p:pic>
        <p:nvPicPr>
          <p:cNvPr id="21" name="Picture 8" descr="https://avatars.mds.yandex.net/i?id=d210e770ae18270c098568f03ee9c332_l-523358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81" y="4936880"/>
            <a:ext cx="1676031" cy="1644999"/>
          </a:xfrm>
          <a:prstGeom prst="rect">
            <a:avLst/>
          </a:prstGeom>
          <a:noFill/>
        </p:spPr>
      </p:pic>
      <p:pic>
        <p:nvPicPr>
          <p:cNvPr id="22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6959" y="457200"/>
            <a:ext cx="1487424" cy="1487424"/>
          </a:xfrm>
          <a:prstGeom prst="rect">
            <a:avLst/>
          </a:prstGeom>
          <a:noFill/>
        </p:spPr>
      </p:pic>
      <p:pic>
        <p:nvPicPr>
          <p:cNvPr id="23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19359" y="609600"/>
            <a:ext cx="1487424" cy="1487424"/>
          </a:xfrm>
          <a:prstGeom prst="rect">
            <a:avLst/>
          </a:prstGeom>
          <a:noFill/>
        </p:spPr>
      </p:pic>
      <p:pic>
        <p:nvPicPr>
          <p:cNvPr id="24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08166" y="352357"/>
            <a:ext cx="1487424" cy="1487424"/>
          </a:xfrm>
          <a:prstGeom prst="rect">
            <a:avLst/>
          </a:prstGeom>
          <a:noFill/>
        </p:spPr>
      </p:pic>
      <p:pic>
        <p:nvPicPr>
          <p:cNvPr id="25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2392" y="297794"/>
            <a:ext cx="1487424" cy="1487424"/>
          </a:xfrm>
          <a:prstGeom prst="rect">
            <a:avLst/>
          </a:prstGeom>
          <a:noFill/>
        </p:spPr>
      </p:pic>
      <p:pic>
        <p:nvPicPr>
          <p:cNvPr id="26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7152" y="358254"/>
            <a:ext cx="1487424" cy="1487424"/>
          </a:xfrm>
          <a:prstGeom prst="rect">
            <a:avLst/>
          </a:prstGeom>
          <a:noFill/>
        </p:spPr>
      </p:pic>
      <p:pic>
        <p:nvPicPr>
          <p:cNvPr id="27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8502" y="413331"/>
            <a:ext cx="1487424" cy="1487424"/>
          </a:xfrm>
          <a:prstGeom prst="rect">
            <a:avLst/>
          </a:prstGeom>
          <a:noFill/>
        </p:spPr>
      </p:pic>
      <p:pic>
        <p:nvPicPr>
          <p:cNvPr id="28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80447" y="364151"/>
            <a:ext cx="1487424" cy="1487424"/>
          </a:xfrm>
          <a:prstGeom prst="rect">
            <a:avLst/>
          </a:prstGeom>
          <a:noFill/>
        </p:spPr>
      </p:pic>
      <p:pic>
        <p:nvPicPr>
          <p:cNvPr id="29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3366" y="311729"/>
            <a:ext cx="1487424" cy="1487424"/>
          </a:xfrm>
          <a:prstGeom prst="rect">
            <a:avLst/>
          </a:prstGeom>
          <a:noFill/>
        </p:spPr>
      </p:pic>
      <p:pic>
        <p:nvPicPr>
          <p:cNvPr id="30" name="Picture 10" descr="https://avatars.mds.yandex.net/i?id=68069f3012ce9a07fe93e2c0ebe1c5d348feb27c-9106782-images-thumbs&amp;ref=rim&amp;n=33&amp;w=200&amp;h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0182" y="568972"/>
            <a:ext cx="1487424" cy="1487424"/>
          </a:xfrm>
          <a:prstGeom prst="rect">
            <a:avLst/>
          </a:prstGeom>
          <a:noFill/>
        </p:spPr>
      </p:pic>
      <p:pic>
        <p:nvPicPr>
          <p:cNvPr id="31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6207" y="5524832"/>
            <a:ext cx="1328928" cy="995844"/>
          </a:xfrm>
          <a:prstGeom prst="rect">
            <a:avLst/>
          </a:prstGeom>
          <a:noFill/>
        </p:spPr>
      </p:pic>
      <p:pic>
        <p:nvPicPr>
          <p:cNvPr id="32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2720" y="5474648"/>
            <a:ext cx="1328928" cy="995844"/>
          </a:xfrm>
          <a:prstGeom prst="rect">
            <a:avLst/>
          </a:prstGeom>
          <a:noFill/>
        </p:spPr>
      </p:pic>
      <p:pic>
        <p:nvPicPr>
          <p:cNvPr id="33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6207" y="5524832"/>
            <a:ext cx="1328928" cy="995844"/>
          </a:xfrm>
          <a:prstGeom prst="rect">
            <a:avLst/>
          </a:prstGeom>
          <a:noFill/>
        </p:spPr>
      </p:pic>
      <p:pic>
        <p:nvPicPr>
          <p:cNvPr id="34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2256" y="5271033"/>
            <a:ext cx="1328928" cy="995844"/>
          </a:xfrm>
          <a:prstGeom prst="rect">
            <a:avLst/>
          </a:prstGeom>
          <a:noFill/>
        </p:spPr>
      </p:pic>
      <p:pic>
        <p:nvPicPr>
          <p:cNvPr id="35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5744" y="5232999"/>
            <a:ext cx="1328928" cy="995844"/>
          </a:xfrm>
          <a:prstGeom prst="rect">
            <a:avLst/>
          </a:prstGeom>
          <a:noFill/>
        </p:spPr>
      </p:pic>
      <p:pic>
        <p:nvPicPr>
          <p:cNvPr id="36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950" y="5177113"/>
            <a:ext cx="1328928" cy="995844"/>
          </a:xfrm>
          <a:prstGeom prst="rect">
            <a:avLst/>
          </a:prstGeom>
          <a:noFill/>
        </p:spPr>
      </p:pic>
      <p:pic>
        <p:nvPicPr>
          <p:cNvPr id="37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5466" y="5509764"/>
            <a:ext cx="1328928" cy="995844"/>
          </a:xfrm>
          <a:prstGeom prst="rect">
            <a:avLst/>
          </a:prstGeom>
          <a:noFill/>
        </p:spPr>
      </p:pic>
      <p:pic>
        <p:nvPicPr>
          <p:cNvPr id="38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8719" y="5498839"/>
            <a:ext cx="1328928" cy="995844"/>
          </a:xfrm>
          <a:prstGeom prst="rect">
            <a:avLst/>
          </a:prstGeom>
          <a:noFill/>
        </p:spPr>
      </p:pic>
      <p:pic>
        <p:nvPicPr>
          <p:cNvPr id="39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5615" y="5499740"/>
            <a:ext cx="1328928" cy="995844"/>
          </a:xfrm>
          <a:prstGeom prst="rect">
            <a:avLst/>
          </a:prstGeom>
          <a:noFill/>
        </p:spPr>
      </p:pic>
      <p:pic>
        <p:nvPicPr>
          <p:cNvPr id="40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0486" y="5460805"/>
            <a:ext cx="1328928" cy="995844"/>
          </a:xfrm>
          <a:prstGeom prst="rect">
            <a:avLst/>
          </a:prstGeom>
          <a:noFill/>
        </p:spPr>
      </p:pic>
      <p:pic>
        <p:nvPicPr>
          <p:cNvPr id="41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4885" y="5460805"/>
            <a:ext cx="1328928" cy="585153"/>
          </a:xfrm>
          <a:prstGeom prst="rect">
            <a:avLst/>
          </a:prstGeom>
          <a:noFill/>
        </p:spPr>
      </p:pic>
      <p:pic>
        <p:nvPicPr>
          <p:cNvPr id="42" name="Picture 4" descr="https://avatars.mds.yandex.net/i?id=43a1917379d833c5510cce967c5a8aae_l-508839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7944" y="5296125"/>
            <a:ext cx="1328928" cy="99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751</Words>
  <Application>Microsoft Office PowerPoint</Application>
  <PresentationFormat>Широкоэкранный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Times New Roman</vt:lpstr>
      <vt:lpstr>Тема Office</vt:lpstr>
      <vt:lpstr>Mineсraft – самая продаваемая игра в истории.  В 2021 году было продано более 238 миллионов копий на всех платформах, а количество игроков, запускавших игру хотя бы раз в месяц составило 172 миллиона человек. Игрок оказывается в изменяемом трехмерном мире - это делает игру похожей на конструктор Lego. Сегодня игра получила всеобщее признание критиков и множество наград.</vt:lpstr>
      <vt:lpstr>Цели урока:</vt:lpstr>
      <vt:lpstr>Игровой режим «Выживание»  1. Сколько прочтений имеет буквосочетание «теперьяподнимитетоже»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Minekraft – самая продаваемая игра _ истории.  _ 2021 году было продано ______238 миллионов копий _ всех платформах, _ количество игроков, запускавших игру хотя_ раз в месяц составило 172 миллиона человек. Игрок оказывается _ изменяемом трехмерном мире - _____ делает игру похожей на конструктор Lego. Сегодня игра получила всеобщее признание критиков и множество наград.</dc:title>
  <dc:creator>User</dc:creator>
  <cp:lastModifiedBy>Admin</cp:lastModifiedBy>
  <cp:revision>22</cp:revision>
  <dcterms:created xsi:type="dcterms:W3CDTF">2023-09-12T10:44:28Z</dcterms:created>
  <dcterms:modified xsi:type="dcterms:W3CDTF">2023-10-10T06:22:50Z</dcterms:modified>
</cp:coreProperties>
</file>