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2" r:id="rId3"/>
    <p:sldId id="261" r:id="rId4"/>
    <p:sldId id="263" r:id="rId5"/>
    <p:sldId id="264" r:id="rId6"/>
    <p:sldId id="265" r:id="rId7"/>
    <p:sldId id="267" r:id="rId8"/>
    <p:sldId id="266" r:id="rId9"/>
    <p:sldId id="269" r:id="rId10"/>
    <p:sldId id="268" r:id="rId11"/>
    <p:sldId id="270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4CA65C-4826-4A71-B743-CA6104576EDB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9391E1-0CC5-4BC2-9C42-824B7AF7429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4CA65C-4826-4A71-B743-CA6104576EDB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9391E1-0CC5-4BC2-9C42-824B7AF742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4CA65C-4826-4A71-B743-CA6104576EDB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9391E1-0CC5-4BC2-9C42-824B7AF7429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4CA65C-4826-4A71-B743-CA6104576EDB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9391E1-0CC5-4BC2-9C42-824B7AF742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4CA65C-4826-4A71-B743-CA6104576EDB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9391E1-0CC5-4BC2-9C42-824B7AF742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4CA65C-4826-4A71-B743-CA6104576EDB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9391E1-0CC5-4BC2-9C42-824B7AF742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4CA65C-4826-4A71-B743-CA6104576EDB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9391E1-0CC5-4BC2-9C42-824B7AF7429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4CA65C-4826-4A71-B743-CA6104576EDB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9391E1-0CC5-4BC2-9C42-824B7AF742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4CA65C-4826-4A71-B743-CA6104576EDB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9391E1-0CC5-4BC2-9C42-824B7AF7429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4CA65C-4826-4A71-B743-CA6104576EDB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9391E1-0CC5-4BC2-9C42-824B7AF742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4CA65C-4826-4A71-B743-CA6104576EDB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9391E1-0CC5-4BC2-9C42-824B7AF742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14CA65C-4826-4A71-B743-CA6104576EDB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39391E1-0CC5-4BC2-9C42-824B7AF7429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AutoShape 2" descr="https://ped-kopilka.ru/upload/blogs2/2017/10/10667_a8d18944bafd730caf8ee200ca909d34.jp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8852" name="Picture 4" descr="D:\Documents and Settings\Администратор\Рабочий стол\игр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2976" y="343631"/>
            <a:ext cx="7691511" cy="6325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D:\Documents and Settings\Администратор\Рабочий стол\10667_266d005406d791a8fd59f584fc7bd696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04664"/>
            <a:ext cx="7172076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uments and Settings\Администратор\Рабочий стол\10667_173759ea0bd199070e5c28a1e3c3ed45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6388" y="620688"/>
            <a:ext cx="7028060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D:\Documents and Settings\Администратор\Рабочий стол\10667_0b679f1164a8248fb4840b898b0c8f89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04664"/>
            <a:ext cx="7560840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D:\Documents and Settings\Администратор\Рабочий стол\10667_92d6b155772844f30a5207ed87ce898f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32656"/>
            <a:ext cx="7631017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D:\Documents and Settings\Администратор\Рабочий стол\10667_8b20abdc971df8ef627738cf33d73e17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60648"/>
            <a:ext cx="7703025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5" name="Picture 3" descr="D:\Documents and Settings\Администратор\Рабочий стол\10667_29630d3812df6be44738248995d9fc9b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1334"/>
            <a:ext cx="7416824" cy="64860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60648"/>
            <a:ext cx="7498080" cy="115699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6018" name="Picture 2" descr="D:\Documents and Settings\Администратор\Рабочий стол\10667_1ca4b8293ff53a8a1bf9eacaf81aeebc.jp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8640"/>
            <a:ext cx="7632848" cy="6390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7042" name="Picture 2" descr="D:\Documents and Settings\Администратор\Рабочий стол\10667_beff766c1ccb0d1ca235dcceb4e9c6f6.jp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8640"/>
            <a:ext cx="7704856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8066" name="Picture 2" descr="D:\Documents and Settings\Администратор\Рабочий стол\10667_7a07c8c383287cb1b497ca2078b8e0aa.jp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8640"/>
            <a:ext cx="7632848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9090" name="Picture 2" descr="D:\Documents and Settings\Администратор\Рабочий стол\10667_ad20253eb506ab7f751a71383f51ed38.jp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60648"/>
            <a:ext cx="7560840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0115" name="Picture 3" descr="D:\Documents and Settings\Администратор\Рабочий стол\10667_6ad660efd379aa239023e134b952b236.jp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0648"/>
            <a:ext cx="7868705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Администратор</cp:lastModifiedBy>
  <cp:revision>4</cp:revision>
  <dcterms:created xsi:type="dcterms:W3CDTF">2019-12-07T16:00:52Z</dcterms:created>
  <dcterms:modified xsi:type="dcterms:W3CDTF">2019-12-07T16:38:25Z</dcterms:modified>
</cp:coreProperties>
</file>