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3" r:id="rId3"/>
    <p:sldId id="269" r:id="rId4"/>
    <p:sldId id="274" r:id="rId5"/>
    <p:sldId id="271" r:id="rId6"/>
    <p:sldId id="270" r:id="rId7"/>
    <p:sldId id="259" r:id="rId8"/>
    <p:sldId id="268" r:id="rId9"/>
    <p:sldId id="260" r:id="rId10"/>
    <p:sldId id="261" r:id="rId11"/>
    <p:sldId id="266" r:id="rId12"/>
    <p:sldId id="262" r:id="rId13"/>
    <p:sldId id="267" r:id="rId14"/>
    <p:sldId id="264" r:id="rId15"/>
    <p:sldId id="265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4CDA2F-5EC5-4AE7-A03E-2DB335421EFB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D64435-2408-45A6-B4EE-A3C3B38A9E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lesson.edu.ru/lesson/2734f044-af34-43e8-b4b4-23025e955757?backUrl=/09/0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920EA3-E10D-46DF-B37D-11B436574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6606" y="4624346"/>
            <a:ext cx="8746979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Солодовникова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Николаевна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иностранного языка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в.кв.к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«Центр образования им. И.А. Милютина СП Гимназия № 8», г. Череповец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F49395-EAEB-4BE4-AA16-88BB13B142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читательской грамотности на уроках английского языка (на примере урока английского языка в 8 классе)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75E90-2C20-4130-9089-BDAFC7F6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6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Vocabulary 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Practice. (</a:t>
            </a:r>
            <a:r>
              <a:rPr lang="ru-RU" sz="36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текстом)</a:t>
            </a:r>
            <a:endParaRPr lang="ru-RU" sz="3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1C756-4312-4F0A-8278-D7864147023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34184" y="1650558"/>
            <a:ext cx="8915400" cy="377762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 word on the right that is an antonym to word on the left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Rude                               1.generous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 in                           2. borrow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                               3. kind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                             4. receive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Stingy                             5. keep for oneself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31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7FC35-7D2E-451E-B9B5-7CDB0A298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17400"/>
            <a:ext cx="10363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Now check your partner</a:t>
            </a:r>
            <a:r>
              <a:rPr lang="ru-RU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(проверь своего одноклассника)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199353-EFEA-4C28-8DD5-402D24B1E8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2140819"/>
            <a:ext cx="10363200" cy="4572000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Rude                               1.kind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 in                           2. receive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                                3. keep for oneself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                             4. borrow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Stingy                             5. generous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6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D00B0-E8B0-44FA-903A-913E3A04B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49" y="1188022"/>
            <a:ext cx="109728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Put these sentences in order by numbering them </a:t>
            </a:r>
            <a:r>
              <a:rPr lang="en-US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1-5</a:t>
            </a:r>
            <a:r>
              <a:rPr lang="ru-RU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(расположи предложения в правильной последовательности)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BC283-0B86-4CCD-8EA6-4510869EA3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1649" y="2703761"/>
            <a:ext cx="10972800" cy="4526280"/>
          </a:xfrm>
        </p:spPr>
        <p:txBody>
          <a:bodyPr numCol="1"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students said that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rude to classmates.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 had only one pencil.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gave Alice new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pencils.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 not loan a pencil to Alice.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 handed in her “blue” drawing.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3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DC254-FDC2-44C7-ACF9-5F1B92C8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Now check yourself (</a:t>
            </a:r>
            <a:r>
              <a:rPr lang="ru-RU" sz="36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9AFBEA-8C9F-42C2-8135-59C8FA0A05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2111944"/>
            <a:ext cx="10363200" cy="4572000"/>
          </a:xfrm>
        </p:spPr>
        <p:txBody>
          <a:bodyPr numCol="1">
            <a:normAutofit/>
          </a:bodyPr>
          <a:lstStyle/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students said that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rude to classmates.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 had only one pencil.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gave Alice new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pencils.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 not loan a pencil to Alice.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Alice handed in her “blue” drawing.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2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D7C3B-0835-4A84-BF4F-96410C21F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51" y="46027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Play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(Составьте </a:t>
            </a:r>
            <a:r>
              <a:rPr lang="ru-RU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представьте диалог, 10 реплик)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81A128-5CF6-41BF-B792-8E9251FC56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2695491"/>
            <a:ext cx="10972800" cy="3477025"/>
          </a:xfrm>
        </p:spPr>
        <p:txBody>
          <a:bodyPr/>
          <a:lstStyle/>
          <a:p>
            <a:pPr marL="514350" lvl="0" indent="-514350" algn="ctr"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Alice: Alice asks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pencil.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ctr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students: they talk about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Alice, or both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1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16A39-63CE-42B2-AEDF-F9060269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ru-RU" sz="3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39298F-D169-45BD-9FDE-6FD83CCF20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3148717"/>
            <a:ext cx="10972800" cy="3023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 summary of the story (15 sentences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your own story (15 sentences)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892" y="754151"/>
            <a:ext cx="109728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884" y="2274074"/>
            <a:ext cx="6054823" cy="352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480" y="3860676"/>
            <a:ext cx="103632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/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текста — это ключевой навык, который начинает развиваться еще в младшей школе. В современном мире, мире переизбытка информации, проблема понимания текстов особенно актуальна. Чтобы научить ребенка воспринимать и анализировать данные, важно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к разным источникам информации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художественные тексты — лишь один из них. Нужно научить ребенка понимать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 информации (графики, диаграммы, видео и картинки, комиксы и фотографии, рассказы учителя 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аудиосообщения).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и нужна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504" y="4616700"/>
            <a:ext cx="1935176" cy="193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11009"/>
            <a:ext cx="103632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19200" y="1101290"/>
            <a:ext cx="103632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— это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интерпретировать тексты, анализировать и искать в них скрытый смысл и значение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навыки анализа и понимания текстов, умение сформулировать и выразить свои мысли, а также применять полученные знания в социальной и личной жизни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умение, которое важно формировать на всех школьных предметах, используя задания по читательской грамотности.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082" y="4945049"/>
            <a:ext cx="1710194" cy="171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2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054" y="433664"/>
            <a:ext cx="10363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читательской грамотности учащихся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19200" y="1630680"/>
            <a:ext cx="10363200" cy="4572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тексты;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абота с комиксами или графические романы, работа с картинками;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омментирование чтение;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«между строк»;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рогнозирование сюжета и поступков главных героев;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естандартные вопросы;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абота с лексикой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523" y="4530936"/>
            <a:ext cx="2036877" cy="203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ресурсы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Библиотека цифрового образовательного контента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://urok.apkpro.ru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://lesson.edu.ru/lesson/2734f044-af34-43e8-b4b4-23025e955757?backUrl=%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2F09%2F05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электронная школа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://resh.edu.ru/subject/11/8/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861" y="419418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упражнения разработаны для учителей иностранного языка, работающих на уровне ООО для формирования читательской грамотности учащихся. Упражнения рекомендуется использовать на уроке в той последовательности,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 данной работе.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учащимся предлагается прочитать текст, затем подумать над главной идеей текста и выполнить несколько упражнений на отработку лексики текста. В ходе тренировки слов учащиеся могут проверить себя сами, также проверить своего одноклассника. Также учащимся предлагается разыграть диалог с опорой на отработанные слова из текста и сам текст.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может предложить ученикам написать краткий пересказ данного текста в качестве домашнего задания или написать свой собственный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8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A37C25-A4AE-44E2-8B41-D042B7524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31005"/>
            <a:ext cx="10363200" cy="6764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ru-RU" sz="36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36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story</a:t>
            </a:r>
            <a:r>
              <a:rPr lang="ru-RU" sz="36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(Прочитайте рассказ)</a:t>
            </a:r>
            <a:endParaRPr lang="ru-RU" sz="3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3A0921-F621-4C08-86A1-24FFD10850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907498"/>
            <a:ext cx="103632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Blue Pencil”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drawing a picture, but she had only one blue pencil. She decided to ask her classmate for a green pencil. But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very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rude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Alice. I am not sure, but maybe Alice is poor. I am sure that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rich.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they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handed 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 pictures to the teacher, she was surprised. Alice’s picture was drawn with only a blue pencil. “Alice, why did you draw a picture in blue with no other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sorry, teacher, but I have only one pencil, and it is blue,” said Alice. “I asked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a green pencil, but she said no.”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was surprised,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usually kind.” But then the teacher learned from other classmates that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often rude with her classmates.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day, before class, the teacher said to Alice, “I want you to have these pencils so that you can draw pictures with many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so happy and she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new pencils with other pupils in her class. The other girls were kind to her and helped her too.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didn’t speak to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that day. The next day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went to Alice, “I am sorry for being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stingy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 know that is a very bad thing. Please forgive me.”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had learned a lesson.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7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CCFF2-62CF-429E-9944-4E403BF5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your eyes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moment and try to imagine the </a:t>
            </a:r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7D263AD-6563-4B77-BF2D-3FD2047A4CB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706" y="1510748"/>
            <a:ext cx="8778240" cy="4731026"/>
          </a:xfrm>
        </p:spPr>
      </p:pic>
    </p:spTree>
    <p:extLst>
      <p:ext uri="{BB962C8B-B14F-4D97-AF65-F5344CB8AC3E}">
        <p14:creationId xmlns:p14="http://schemas.microsoft.com/office/powerpoint/2010/main" val="391952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7E42C-37A8-4D0C-A252-078FE897A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102" y="664252"/>
            <a:ext cx="103632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en-US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story. (</a:t>
            </a:r>
            <a:r>
              <a:rPr lang="ru-RU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прочитанного)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42E4C-D319-43DA-A4AB-1A62CCA4D44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idea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story?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ответ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 think/consider the main idea of the story is …)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422</TotalTime>
  <Words>512</Words>
  <Application>Microsoft Office PowerPoint</Application>
  <PresentationFormat>Широкоэкранный</PresentationFormat>
  <Paragraphs>73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Формирование читательской грамотности на уроках английского языка (на примере урока английского языка в 8 классе)</vt:lpstr>
      <vt:lpstr>  Понимание текста — это ключевой навык, который начинает развиваться еще в младшей школе. В современном мире, мире переизбытка информации, проблема понимания текстов особенно актуальна. Чтобы научить ребенка воспринимать и анализировать данные, важно обращаться к разным источникам информации, и художественные тексты — лишь один из них. Нужно научить ребенка понимать любой источник информации (графики, диаграммы, видео и картинки, комиксы и фотографии, рассказы учителя и аудиосообщения). Для этого и нужна читательская грамотность.</vt:lpstr>
      <vt:lpstr>Читательская грамотность</vt:lpstr>
      <vt:lpstr>Принципы формирования читательской грамотности учащихся</vt:lpstr>
      <vt:lpstr>Электронные ресурсы</vt:lpstr>
      <vt:lpstr>Рекомендации</vt:lpstr>
      <vt:lpstr>Read the story. (Прочитайте рассказ)</vt:lpstr>
      <vt:lpstr>Close your eyes for a moment and try to imagine the story</vt:lpstr>
      <vt:lpstr>1. Understanding the story. (Понимание прочитанного)</vt:lpstr>
      <vt:lpstr>2. Vocabulary Practice. (Работа с текстом)</vt:lpstr>
      <vt:lpstr>Now check your partner (проверь своего одноклассника)</vt:lpstr>
      <vt:lpstr>2.2 Put these sentences in order by numbering them 1-5 (расположи предложения в правильной последовательности)</vt:lpstr>
      <vt:lpstr>Now check yourself (проверь себя)</vt:lpstr>
      <vt:lpstr>3. Role Play (Составьте и представьте диалог, 10 реплик)</vt:lpstr>
      <vt:lpstr>4. Homework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Long Hard Journey To Somewhere”</dc:title>
  <dc:creator>Солодовникова Наталья Николаевна</dc:creator>
  <cp:lastModifiedBy>Наташа</cp:lastModifiedBy>
  <cp:revision>30</cp:revision>
  <dcterms:created xsi:type="dcterms:W3CDTF">2023-04-03T10:52:45Z</dcterms:created>
  <dcterms:modified xsi:type="dcterms:W3CDTF">2023-11-19T19:39:30Z</dcterms:modified>
</cp:coreProperties>
</file>