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делир брюк урок 23г\брюки картинки\009.jpg"/>
          <p:cNvPicPr>
            <a:picLocks noChangeAspect="1" noChangeArrowheads="1"/>
          </p:cNvPicPr>
          <p:nvPr/>
        </p:nvPicPr>
        <p:blipFill>
          <a:blip r:embed="rId2" cstate="print"/>
          <a:srcRect b="4687"/>
          <a:stretch>
            <a:fillRect/>
          </a:stretch>
        </p:blipFill>
        <p:spPr bwMode="auto">
          <a:xfrm>
            <a:off x="285720" y="214290"/>
            <a:ext cx="8572560" cy="6128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Зарисовать модель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Описать модель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Построить основу чертежа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Внести изменения в основу чертежа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Выполнить выкройку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Юбка-шорты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школьные документы июнь 2020 г\Дидактика швейное дело Ипатова ИВ\БРЮКИ, ШОРТЫ\моделир брюк урок 23г\моделирование юбка шорты\hloya-2_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9747" y="1600200"/>
            <a:ext cx="29645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OM\tranzit\Ипатова_ИВ\Новая папка\IMG20231009102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82684" y="-826502"/>
            <a:ext cx="6034617" cy="8496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OM\tranzit\Ипатова_ИВ\Новая папка\IMG20231009102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107" b="12391"/>
          <a:stretch>
            <a:fillRect/>
          </a:stretch>
        </p:blipFill>
        <p:spPr bwMode="auto">
          <a:xfrm rot="16200000">
            <a:off x="1802423" y="869985"/>
            <a:ext cx="5755177" cy="525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делир брюк урок 23г\брюки картинки\008.jpg"/>
          <p:cNvPicPr>
            <a:picLocks noChangeAspect="1" noChangeArrowheads="1"/>
          </p:cNvPicPr>
          <p:nvPr/>
        </p:nvPicPr>
        <p:blipFill>
          <a:blip r:embed="rId2" cstate="print"/>
          <a:srcRect b="4687"/>
          <a:stretch>
            <a:fillRect/>
          </a:stretch>
        </p:blipFill>
        <p:spPr bwMode="auto">
          <a:xfrm>
            <a:off x="357157" y="214290"/>
            <a:ext cx="859436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делир брюк урок 23г\брюки картинки\010.jpg"/>
          <p:cNvPicPr>
            <a:picLocks noChangeAspect="1" noChangeArrowheads="1"/>
          </p:cNvPicPr>
          <p:nvPr/>
        </p:nvPicPr>
        <p:blipFill>
          <a:blip r:embed="rId2" cstate="print"/>
          <a:srcRect b="4687"/>
          <a:stretch>
            <a:fillRect/>
          </a:stretch>
        </p:blipFill>
        <p:spPr bwMode="auto">
          <a:xfrm>
            <a:off x="357158" y="214290"/>
            <a:ext cx="8501122" cy="607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делир брюк урок 23г\брюки картинки\slide_6.jpg"/>
          <p:cNvPicPr>
            <a:picLocks noChangeAspect="1" noChangeArrowheads="1"/>
          </p:cNvPicPr>
          <p:nvPr/>
        </p:nvPicPr>
        <p:blipFill>
          <a:blip r:embed="rId2" cstate="print"/>
          <a:srcRect b="4374"/>
          <a:stretch>
            <a:fillRect/>
          </a:stretch>
        </p:blipFill>
        <p:spPr bwMode="auto">
          <a:xfrm>
            <a:off x="357157" y="214290"/>
            <a:ext cx="846666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делир брюк урок 23г\брюки картинки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296"/>
          <a:stretch>
            <a:fillRect/>
          </a:stretch>
        </p:blipFill>
        <p:spPr bwMode="auto">
          <a:xfrm>
            <a:off x="285720" y="214290"/>
            <a:ext cx="8501122" cy="6038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делир брюк урок 23г\брюки картинки\007.jpg"/>
          <p:cNvPicPr>
            <a:picLocks noChangeAspect="1" noChangeArrowheads="1"/>
          </p:cNvPicPr>
          <p:nvPr/>
        </p:nvPicPr>
        <p:blipFill>
          <a:blip r:embed="rId2" cstate="print"/>
          <a:srcRect b="4687"/>
          <a:stretch>
            <a:fillRect/>
          </a:stretch>
        </p:blipFill>
        <p:spPr bwMode="auto">
          <a:xfrm>
            <a:off x="285720" y="214290"/>
            <a:ext cx="8572560" cy="6128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делир брюк урок 23г\брюки картинки\013.jpg"/>
          <p:cNvPicPr>
            <a:picLocks noChangeAspect="1" noChangeArrowheads="1"/>
          </p:cNvPicPr>
          <p:nvPr/>
        </p:nvPicPr>
        <p:blipFill>
          <a:blip r:embed="rId2" cstate="print"/>
          <a:srcRect b="4687"/>
          <a:stretch>
            <a:fillRect/>
          </a:stretch>
        </p:blipFill>
        <p:spPr bwMode="auto">
          <a:xfrm>
            <a:off x="285719" y="214290"/>
            <a:ext cx="859436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делир брюк урок 23г\брюки картинки\014.jpg"/>
          <p:cNvPicPr>
            <a:picLocks noChangeAspect="1" noChangeArrowheads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 bwMode="auto">
          <a:xfrm>
            <a:off x="357158" y="214290"/>
            <a:ext cx="863600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делир брюк урок 23г\брюки картинки\img15.jpg"/>
          <p:cNvPicPr>
            <a:picLocks noChangeAspect="1" noChangeArrowheads="1"/>
          </p:cNvPicPr>
          <p:nvPr/>
        </p:nvPicPr>
        <p:blipFill>
          <a:blip r:embed="rId2" cstate="print"/>
          <a:srcRect b="4999"/>
          <a:stretch>
            <a:fillRect/>
          </a:stretch>
        </p:blipFill>
        <p:spPr bwMode="auto">
          <a:xfrm>
            <a:off x="285720" y="214290"/>
            <a:ext cx="852236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15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Юбка-шорты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26</cp:revision>
  <dcterms:created xsi:type="dcterms:W3CDTF">2023-10-04T15:57:55Z</dcterms:created>
  <dcterms:modified xsi:type="dcterms:W3CDTF">2023-11-01T10:14:41Z</dcterms:modified>
</cp:coreProperties>
</file>