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50" d="100"/>
          <a:sy n="50" d="100"/>
        </p:scale>
        <p:origin x="45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3167-C65A-4FC4-A60A-C1C5609BAD58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2876-4EAC-4FC4-99F0-7CBE4E622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198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3167-C65A-4FC4-A60A-C1C5609BAD58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2876-4EAC-4FC4-99F0-7CBE4E622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61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3167-C65A-4FC4-A60A-C1C5609BAD58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2876-4EAC-4FC4-99F0-7CBE4E622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37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3167-C65A-4FC4-A60A-C1C5609BAD58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2876-4EAC-4FC4-99F0-7CBE4E622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94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3167-C65A-4FC4-A60A-C1C5609BAD58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2876-4EAC-4FC4-99F0-7CBE4E622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890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3167-C65A-4FC4-A60A-C1C5609BAD58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2876-4EAC-4FC4-99F0-7CBE4E622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619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3167-C65A-4FC4-A60A-C1C5609BAD58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2876-4EAC-4FC4-99F0-7CBE4E622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66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3167-C65A-4FC4-A60A-C1C5609BAD58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2876-4EAC-4FC4-99F0-7CBE4E622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35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3167-C65A-4FC4-A60A-C1C5609BAD58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2876-4EAC-4FC4-99F0-7CBE4E622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736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3167-C65A-4FC4-A60A-C1C5609BAD58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2876-4EAC-4FC4-99F0-7CBE4E622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743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3167-C65A-4FC4-A60A-C1C5609BAD58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2876-4EAC-4FC4-99F0-7CBE4E622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08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B3167-C65A-4FC4-A60A-C1C5609BAD58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42876-4EAC-4FC4-99F0-7CBE4E622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82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66900"/>
            <a:ext cx="2838450" cy="39623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0" y="1866900"/>
            <a:ext cx="2781300" cy="39623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1650" y="1866900"/>
            <a:ext cx="2571750" cy="39623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122362"/>
            <a:ext cx="11182350" cy="4706937"/>
          </a:xfrm>
        </p:spPr>
        <p:txBody>
          <a:bodyPr>
            <a:normAutofit/>
          </a:bodyPr>
          <a:lstStyle/>
          <a:p>
            <a:r>
              <a:rPr lang="en-US" sz="8800" b="1" dirty="0" smtClean="0"/>
              <a:t>new</a:t>
            </a:r>
            <a:endParaRPr lang="ru-RU" sz="8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6076950"/>
            <a:ext cx="11182350" cy="3810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866900"/>
            <a:ext cx="3562350" cy="396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86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2362200"/>
            <a:ext cx="3352800" cy="36004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100" y="2362200"/>
            <a:ext cx="2495550" cy="36004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650" y="2362200"/>
            <a:ext cx="804742" cy="3429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8006" y="2171700"/>
            <a:ext cx="2810394" cy="3619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5300" y="1122362"/>
            <a:ext cx="11506200" cy="4840287"/>
          </a:xfrm>
        </p:spPr>
        <p:txBody>
          <a:bodyPr>
            <a:normAutofit/>
          </a:bodyPr>
          <a:lstStyle/>
          <a:p>
            <a:r>
              <a:rPr lang="en-US" sz="8800" b="1" dirty="0"/>
              <a:t>,</a:t>
            </a:r>
            <a:endParaRPr lang="ru-RU" sz="8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5300" y="6229350"/>
            <a:ext cx="11506200" cy="4191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2</a:t>
            </a:r>
            <a:endParaRPr lang="ru-RU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4288" y="2362201"/>
            <a:ext cx="222682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40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" y="2190750"/>
            <a:ext cx="2006600" cy="32765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450" y="2190750"/>
            <a:ext cx="1562100" cy="30099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0400" y="2400300"/>
            <a:ext cx="2406650" cy="30670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0320" y="2190750"/>
            <a:ext cx="2061780" cy="32765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5370" y="2686050"/>
            <a:ext cx="2157030" cy="2514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85750"/>
            <a:ext cx="10902950" cy="5181599"/>
          </a:xfrm>
        </p:spPr>
        <p:txBody>
          <a:bodyPr/>
          <a:lstStyle/>
          <a:p>
            <a:r>
              <a:rPr lang="ru-RU" dirty="0" smtClean="0"/>
              <a:t>                 </a:t>
            </a:r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6057900"/>
            <a:ext cx="10902950" cy="527050"/>
          </a:xfrm>
        </p:spPr>
        <p:txBody>
          <a:bodyPr>
            <a:normAutofit fontScale="92500" lnSpcReduction="10000"/>
          </a:bodyPr>
          <a:lstStyle/>
          <a:p>
            <a:pPr lvl="0" algn="ctr"/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565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" y="2190750"/>
            <a:ext cx="2768600" cy="3409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850" y="2190750"/>
            <a:ext cx="1676400" cy="34099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292" y="2190750"/>
            <a:ext cx="2423358" cy="34099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2692" y="2190751"/>
            <a:ext cx="2251908" cy="3524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4600" y="2190751"/>
            <a:ext cx="1694835" cy="3409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533400"/>
            <a:ext cx="10864850" cy="50673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829300"/>
            <a:ext cx="10864850" cy="609600"/>
          </a:xfrm>
        </p:spPr>
        <p:txBody>
          <a:bodyPr/>
          <a:lstStyle/>
          <a:p>
            <a:pPr lvl="0" algn="ctr"/>
            <a:r>
              <a:rPr lang="ru-RU" sz="33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33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3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567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550" y="914400"/>
            <a:ext cx="2514600" cy="4191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438150"/>
            <a:ext cx="11353800" cy="46672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" y="5905500"/>
            <a:ext cx="11353800" cy="685800"/>
          </a:xfrm>
        </p:spPr>
        <p:txBody>
          <a:bodyPr/>
          <a:lstStyle/>
          <a:p>
            <a:pPr lvl="0" algn="ctr"/>
            <a:r>
              <a:rPr lang="ru-RU" sz="33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33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3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C:\Users\USER\Pictures\podushka-suvenirnaya-smaylik-podmigivanie-paren_b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28650"/>
            <a:ext cx="3429000" cy="447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3943350" y="628650"/>
            <a:ext cx="2743201" cy="447675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2" y="914400"/>
            <a:ext cx="2743198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8454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349" y="1047750"/>
            <a:ext cx="2438400" cy="43624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323850"/>
            <a:ext cx="11410950" cy="5257800"/>
          </a:xfrm>
        </p:spPr>
        <p:txBody>
          <a:bodyPr/>
          <a:lstStyle/>
          <a:p>
            <a:r>
              <a:rPr lang="ru-RU" dirty="0" smtClean="0"/>
              <a:t>,                           </a:t>
            </a:r>
            <a:r>
              <a:rPr lang="ru-RU" sz="9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а,а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1950" y="5905500"/>
            <a:ext cx="11410950" cy="647700"/>
          </a:xfrm>
        </p:spPr>
        <p:txBody>
          <a:bodyPr>
            <a:normAutofit/>
          </a:bodyPr>
          <a:lstStyle/>
          <a:p>
            <a:pPr lvl="0" algn="ctr"/>
            <a:r>
              <a:rPr lang="ru-RU" sz="33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33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3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361950" y="552451"/>
            <a:ext cx="2438400" cy="5029200"/>
          </a:xfrm>
          <a:prstGeom prst="rect">
            <a:avLst/>
          </a:prstGeom>
        </p:spPr>
      </p:pic>
      <p:pic>
        <p:nvPicPr>
          <p:cNvPr id="6" name="Рисунок 5" descr="C:\Users\USER\Pictures\depositphotos_106646540-stock-illustration-smile-baby-male-with-blu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838200"/>
            <a:ext cx="3200400" cy="474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5"/>
          <a:stretch>
            <a:fillRect/>
          </a:stretch>
        </p:blipFill>
        <p:spPr>
          <a:xfrm>
            <a:off x="8496300" y="1276350"/>
            <a:ext cx="2838448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81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71450"/>
            <a:ext cx="11525250" cy="5314949"/>
          </a:xfrm>
        </p:spPr>
        <p:txBody>
          <a:bodyPr/>
          <a:lstStyle/>
          <a:p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6000750"/>
            <a:ext cx="11525250" cy="590550"/>
          </a:xfrm>
        </p:spPr>
        <p:txBody>
          <a:bodyPr/>
          <a:lstStyle/>
          <a:p>
            <a:pPr lvl="0" algn="ctr"/>
            <a:r>
              <a:rPr lang="ru-RU" sz="33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33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3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C:\Users\USER\Pictures\unname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2" y="85725"/>
            <a:ext cx="2945607" cy="28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49" y="171449"/>
            <a:ext cx="2533650" cy="2714625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6762750" y="171450"/>
            <a:ext cx="3086100" cy="25527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/>
          <a:stretch>
            <a:fillRect/>
          </a:stretch>
        </p:blipFill>
        <p:spPr>
          <a:xfrm>
            <a:off x="807243" y="3143250"/>
            <a:ext cx="2526507" cy="31527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1622" y="2971799"/>
            <a:ext cx="2536156" cy="3028951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7"/>
          <a:stretch>
            <a:fillRect/>
          </a:stretch>
        </p:blipFill>
        <p:spPr>
          <a:xfrm>
            <a:off x="7458074" y="2886074"/>
            <a:ext cx="3209925" cy="324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69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0"/>
            <a:ext cx="11525250" cy="54673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5981700"/>
            <a:ext cx="11525250" cy="609600"/>
          </a:xfrm>
        </p:spPr>
        <p:txBody>
          <a:bodyPr/>
          <a:lstStyle/>
          <a:p>
            <a:pPr lvl="0" algn="ctr"/>
            <a:r>
              <a:rPr lang="ru-RU" sz="33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33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3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733551"/>
            <a:ext cx="2381249" cy="37338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2724149" y="1733551"/>
            <a:ext cx="2152651" cy="3733799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4876800" y="1733550"/>
            <a:ext cx="2133600" cy="373380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733549"/>
            <a:ext cx="1981200" cy="3733801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0" y="1733549"/>
            <a:ext cx="2133600" cy="3733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87042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22</Words>
  <Application>Microsoft Office PowerPoint</Application>
  <PresentationFormat>Широкоэкранный</PresentationFormat>
  <Paragraphs>14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new</vt:lpstr>
      <vt:lpstr>,</vt:lpstr>
      <vt:lpstr>                 , а</vt:lpstr>
      <vt:lpstr>Презентация PowerPoint</vt:lpstr>
      <vt:lpstr>Презентация PowerPoint</vt:lpstr>
      <vt:lpstr>,                           а,а</vt:lpstr>
      <vt:lpstr>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</dc:title>
  <dc:creator>USER</dc:creator>
  <cp:lastModifiedBy>USER</cp:lastModifiedBy>
  <cp:revision>7</cp:revision>
  <dcterms:created xsi:type="dcterms:W3CDTF">2022-11-27T14:13:39Z</dcterms:created>
  <dcterms:modified xsi:type="dcterms:W3CDTF">2022-11-27T15:02:19Z</dcterms:modified>
</cp:coreProperties>
</file>