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57" r:id="rId4"/>
    <p:sldId id="271" r:id="rId5"/>
    <p:sldId id="268" r:id="rId6"/>
    <p:sldId id="269" r:id="rId7"/>
    <p:sldId id="273" r:id="rId8"/>
    <p:sldId id="258" r:id="rId9"/>
    <p:sldId id="259" r:id="rId10"/>
    <p:sldId id="260" r:id="rId11"/>
    <p:sldId id="262" r:id="rId12"/>
    <p:sldId id="263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92" autoAdjust="0"/>
  </p:normalViewPr>
  <p:slideViewPr>
    <p:cSldViewPr>
      <p:cViewPr varScale="1">
        <p:scale>
          <a:sx n="70" d="100"/>
          <a:sy n="70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800F0-311A-4CA0-88F0-1D4A01023929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00E53-27FB-4730-9805-1494C0C87C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7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E53-27FB-4730-9805-1494C0C87CF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19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E53-27FB-4730-9805-1494C0C87CF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6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E53-27FB-4730-9805-1494C0C87CF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56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E53-27FB-4730-9805-1494C0C87CF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77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E53-27FB-4730-9805-1494C0C87CF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9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E53-27FB-4730-9805-1494C0C87CF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1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4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E53-27FB-4730-9805-1494C0C87CF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69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E53-27FB-4730-9805-1494C0C87CF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19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E53-27FB-4730-9805-1494C0C87CF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6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E53-27FB-4730-9805-1494C0C87CF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6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E53-27FB-4730-9805-1494C0C87CF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69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E53-27FB-4730-9805-1494C0C87CF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758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00E53-27FB-4730-9805-1494C0C87CF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3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file:///E:\&#1047;%20&#1076;&#1086;&#1088;&#1086;&#1078;&#1082;&#1080;\20150114_091525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\фоны для презентаций\5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5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642" y="213285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речи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язычок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4046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«Центр развития ребенка - детский сад №27 «Антошка»»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1815" y="4790810"/>
            <a:ext cx="3564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Составитель: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Родинцева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Ирина Валериановна,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- логопед 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0974" y="5733256"/>
            <a:ext cx="106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Вологда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41615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\фоны для презентаций\5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2019 2020\ФОТО ТЕЛЕФОН\20200205_08261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718934" y="3502649"/>
            <a:ext cx="2523562" cy="367240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2019 2020\ФОТО ТЕЛЕФОН\20200205_085229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069239" y="1556792"/>
            <a:ext cx="2397009" cy="374441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88640"/>
            <a:ext cx="7481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Ознакомление с буквами, обучение </a:t>
            </a:r>
            <a:r>
              <a:rPr lang="ru-RU" dirty="0" smtClean="0">
                <a:latin typeface="Times New Roman"/>
                <a:ea typeface="Times New Roman"/>
              </a:rPr>
              <a:t>чтению </a:t>
            </a:r>
            <a:endParaRPr lang="ru-RU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72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\фоны для презентаций\5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2019 2020\ФОТО ТЕЛЕФОН\20200205_08375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270676" y="937600"/>
            <a:ext cx="1713680" cy="23760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283" y="1201091"/>
            <a:ext cx="1949174" cy="184901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403648" y="188640"/>
            <a:ext cx="7481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Развитие общей и мелкой </a:t>
            </a:r>
            <a:r>
              <a:rPr lang="ru-RU" dirty="0">
                <a:latin typeface="Times New Roman"/>
                <a:ea typeface="Times New Roman"/>
              </a:rPr>
              <a:t>моторики пальцев рук, </a:t>
            </a:r>
            <a:endParaRPr lang="ru-RU" dirty="0" smtClean="0">
              <a:latin typeface="Times New Roman"/>
              <a:ea typeface="Times New Roman"/>
            </a:endParaRPr>
          </a:p>
          <a:p>
            <a:pPr algn="ctr"/>
            <a:r>
              <a:rPr lang="ru-RU" dirty="0" smtClean="0">
                <a:latin typeface="Times New Roman"/>
                <a:ea typeface="Times New Roman"/>
              </a:rPr>
              <a:t>подготовка </a:t>
            </a:r>
            <a:r>
              <a:rPr lang="ru-RU" dirty="0">
                <a:latin typeface="Times New Roman"/>
                <a:ea typeface="Times New Roman"/>
              </a:rPr>
              <a:t>к </a:t>
            </a:r>
            <a:r>
              <a:rPr lang="ru-RU" dirty="0" smtClean="0">
                <a:latin typeface="Times New Roman"/>
                <a:ea typeface="Times New Roman"/>
              </a:rPr>
              <a:t>обучению </a:t>
            </a:r>
            <a:r>
              <a:rPr lang="ru-RU" dirty="0" smtClean="0">
                <a:latin typeface="Times New Roman"/>
                <a:ea typeface="Times New Roman"/>
              </a:rPr>
              <a:t>письму</a:t>
            </a:r>
            <a:endParaRPr lang="ru-RU" dirty="0"/>
          </a:p>
        </p:txBody>
      </p:sp>
      <p:pic>
        <p:nvPicPr>
          <p:cNvPr id="13" name="Picture 4" descr="F:\2019 2020\ФОТО ТЕЛЕФОН\20200203_103853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5154" y="3284983"/>
            <a:ext cx="3310220" cy="3233267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:\2019 2020\ФОТО ТЕЛЕФОН\20200203_104425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174694"/>
            <a:ext cx="3161247" cy="3389771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\фоны для презентаций\5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4725144"/>
            <a:ext cx="2970114" cy="165590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403648" y="188640"/>
            <a:ext cx="7481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/>
                <a:ea typeface="Times New Roman"/>
              </a:rPr>
              <a:t>Развитие </a:t>
            </a:r>
            <a:r>
              <a:rPr lang="ru-RU" dirty="0">
                <a:latin typeface="Times New Roman"/>
                <a:ea typeface="Times New Roman"/>
              </a:rPr>
              <a:t>различных видов внимания, памяти, </a:t>
            </a:r>
            <a:r>
              <a:rPr lang="ru-RU" dirty="0" smtClean="0">
                <a:latin typeface="Times New Roman"/>
                <a:ea typeface="Times New Roman"/>
              </a:rPr>
              <a:t>мышления </a:t>
            </a:r>
            <a:endParaRPr lang="ru-RU" dirty="0"/>
          </a:p>
        </p:txBody>
      </p:sp>
      <p:pic>
        <p:nvPicPr>
          <p:cNvPr id="9" name="Picture 4" descr="F:\2019 2020\ФОТО ТЕЛЕФОН\20200206_09314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747029" y="2397987"/>
            <a:ext cx="2880320" cy="292612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:\2019 2020\ФОТО ТЕЛЕФОН\20200206_114933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591099" y="1873399"/>
            <a:ext cx="1875131" cy="2970114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035" cy="1470660"/>
          </a:xfrm>
        </p:spPr>
        <p:txBody>
          <a:bodyPr wrap="square" lIns="91440" tIns="45720" rIns="91440" bIns="45720" anchor="ctr"/>
          <a:lstStyle/>
          <a:p>
            <a:pPr marL="0" indent="0" algn="ctr" defTabSz="914400" latinLnBrk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dirty="0" smtClean="0">
              <a:latin typeface="Calibri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1435" cy="1753235"/>
          </a:xfrm>
        </p:spPr>
        <p:txBody>
          <a:bodyPr wrap="square" lIns="91440" tIns="45720" rIns="91440" bIns="45720" anchor="t"/>
          <a:lstStyle/>
          <a:p>
            <a:pPr marL="0" indent="0" algn="ctr" defTabSz="914400" latinLnBrk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dirty="0" smtClean="0">
              <a:latin typeface="Calibri" charset="0"/>
            </a:endParaRPr>
          </a:p>
        </p:txBody>
      </p:sp>
      <p:pic>
        <p:nvPicPr>
          <p:cNvPr id="1026" name="Picture 2" descr="C:\Users\User\Desktop\фоны\фоны для презентаций\5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404664"/>
            <a:ext cx="6984776" cy="4752528"/>
          </a:xfrm>
          <a:prstGeom prst="rect">
            <a:avLst/>
          </a:prstGeom>
        </p:spPr>
        <p:txBody>
          <a:bodyPr wrap="square" lIns="91440" tIns="45720" rIns="91440" bIns="45720" anchor="t"/>
          <a:lstStyle/>
          <a:p>
            <a:pPr lvl="0" algn="just">
              <a:lnSpc>
                <a:spcPct val="104000"/>
              </a:lnSpc>
            </a:pPr>
            <a:r>
              <a:rPr lang="ru-RU" altLang="ko-KR" sz="3200" dirty="0" smtClean="0">
                <a:solidFill>
                  <a:srgbClr val="000000"/>
                </a:solidFill>
                <a:latin typeface="Times New Roman" charset="0"/>
              </a:rPr>
              <a:t>                       </a:t>
            </a:r>
            <a:r>
              <a:rPr lang="en-US" altLang="ko-KR" sz="3200" dirty="0" err="1" smtClean="0">
                <a:solidFill>
                  <a:srgbClr val="000000"/>
                </a:solidFill>
                <a:latin typeface="Times New Roman" charset="0"/>
              </a:rPr>
              <a:t>Литература</a:t>
            </a:r>
            <a:endParaRPr lang="ru-RU" altLang="ko-KR" sz="3200" dirty="0" smtClean="0">
              <a:solidFill>
                <a:srgbClr val="000000"/>
              </a:solidFill>
              <a:latin typeface="Times New Roman" charset="0"/>
            </a:endParaRPr>
          </a:p>
          <a:p>
            <a:pPr lvl="0" algn="just">
              <a:lnSpc>
                <a:spcPct val="104000"/>
              </a:lnSpc>
            </a:pPr>
            <a:endParaRPr lang="ru-RU" altLang="ko-KR" sz="3200" dirty="0" smtClean="0">
              <a:solidFill>
                <a:srgbClr val="000000"/>
              </a:solidFill>
              <a:latin typeface="Times New Roman" charset="0"/>
              <a:cs typeface="Times New Roman" pitchFamily="18" charset="0"/>
            </a:endParaRPr>
          </a:p>
          <a:p>
            <a:pPr lvl="0" algn="just">
              <a:lnSpc>
                <a:spcPct val="104000"/>
              </a:lnSpc>
            </a:pPr>
            <a:r>
              <a:rPr lang="ru-RU" altLang="ko-K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Белая К.Ю., Сотникова В.М. Разноцветные игры. - М.: </a:t>
            </a:r>
            <a:r>
              <a:rPr lang="ru-RU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Линка</a:t>
            </a: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ko-KR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пресс</a:t>
            </a: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pPr lvl="0" algn="just">
              <a:lnSpc>
                <a:spcPct val="104000"/>
              </a:lnSpc>
            </a:pP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Дергунская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В.А.,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Ошнина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А.А.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Учебно-методическое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пособие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.-М.: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</a:t>
            </a: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гического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2014</a:t>
            </a: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04000"/>
              </a:lnSpc>
            </a:pP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К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асабуцкий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Н.И.,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Скобелев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Г.Н.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Давайте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поиграем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М.: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Просвещение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1991</a:t>
            </a: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04000"/>
              </a:lnSpc>
            </a:pP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Кислинская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Т.А.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заводилки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Познавательное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М.: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Скрипторий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2012</a:t>
            </a: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04000"/>
              </a:lnSpc>
            </a:pP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Тарабарина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Т.И. 365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лучших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умных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сообразительных</a:t>
            </a:r>
            <a:r>
              <a:rPr lang="en-US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altLang="ko-KR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6-8 лет на каждый день. - Ярославль: Академия развития, 2010.</a:t>
            </a:r>
          </a:p>
          <a:p>
            <a:pPr algn="just">
              <a:lnSpc>
                <a:spcPct val="104000"/>
              </a:lnSpc>
            </a:pPr>
            <a:endParaRPr lang="ru-RU" altLang="ko-KR" sz="3200" dirty="0">
              <a:solidFill>
                <a:srgbClr val="000000"/>
              </a:solidFill>
              <a:latin typeface="Times New Roman" charset="0"/>
            </a:endParaRPr>
          </a:p>
          <a:p>
            <a:pPr algn="ctr">
              <a:lnSpc>
                <a:spcPct val="104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Фотографии из личного архива автора.</a:t>
            </a:r>
          </a:p>
          <a:p>
            <a:pPr marL="0" indent="0" algn="just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ko-KR" sz="3200" dirty="0">
              <a:solidFill>
                <a:srgbClr val="000000"/>
              </a:solidFill>
              <a:latin typeface="Times New Roman" charset="0"/>
            </a:endParaRPr>
          </a:p>
          <a:p>
            <a:pPr marL="0" indent="0" algn="just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ko-KR" sz="3200" dirty="0" smtClean="0">
              <a:solidFill>
                <a:srgbClr val="000000"/>
              </a:solidFill>
              <a:latin typeface="Times New Roman" charset="0"/>
            </a:endParaRPr>
          </a:p>
          <a:p>
            <a:pPr marL="0" indent="0" algn="just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altLang="ko-KR" sz="3200" dirty="0">
              <a:latin typeface="Times New Roman" charset="0"/>
            </a:endParaRPr>
          </a:p>
          <a:p>
            <a:pPr marL="0" indent="0" algn="just" defTabSz="914400" latinLnBrk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altLang="ko-KR" sz="3200" dirty="0" smtClean="0">
                <a:latin typeface="Times New Roman" charset="0"/>
              </a:rPr>
              <a:t>          </a:t>
            </a:r>
          </a:p>
          <a:p>
            <a:pPr algn="just">
              <a:lnSpc>
                <a:spcPct val="104000"/>
              </a:lnSpc>
            </a:pPr>
            <a:r>
              <a:rPr lang="ru-RU" altLang="ko-KR" sz="3200" dirty="0">
                <a:latin typeface="Times New Roman" charset="0"/>
              </a:rPr>
              <a:t> </a:t>
            </a:r>
            <a:r>
              <a:rPr lang="ru-RU" altLang="ko-KR" sz="3200" dirty="0" smtClean="0">
                <a:latin typeface="Times New Roman" charset="0"/>
              </a:rPr>
              <a:t>        </a:t>
            </a:r>
            <a:endParaRPr lang="ko-KR" altLang="en-US" sz="18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\фоны для презентаций\5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5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-218152"/>
            <a:ext cx="7200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F:\2019 2020\ФОТО ТЕЛЕФОН\20200206_084907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8187" y="1135724"/>
            <a:ext cx="2919837" cy="239218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/>
        </p:spPr>
      </p:pic>
      <p:pic>
        <p:nvPicPr>
          <p:cNvPr id="11" name="Picture 5" descr="F:\2019 2020\ФОТО ТЕЛЕФОН\20200206_085135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612"/>
          <a:stretch/>
        </p:blipFill>
        <p:spPr bwMode="auto">
          <a:xfrm>
            <a:off x="1868187" y="4005064"/>
            <a:ext cx="5407625" cy="2567127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/>
        </p:spPr>
      </p:pic>
      <p:pic>
        <p:nvPicPr>
          <p:cNvPr id="12" name="Picture 4" descr="F:\2019 2020\ФОТО ТЕЛЕФОН\20200206_08482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885" y="647990"/>
            <a:ext cx="2077297" cy="287992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051720" y="397401"/>
            <a:ext cx="4176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\фоны для презентаций\5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1844824"/>
            <a:ext cx="65527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является: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содержательно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насыщенным;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полифункциональным;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трансформируемым;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вариативным;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доступным;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безопасным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\фоны для презентаций\5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5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1640" y="-218152"/>
            <a:ext cx="68407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долгосрочный.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дети, педагоги, родители.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речевую активность  детей старшего дошкольного возраста с ОВЗ в образовательной,  совместной, а также в самостоятельной 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посредством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реализовывать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личностно - ориентированный подход как важное условие эффективности образовательного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процесса;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интегрировать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различные виды игровых заданий в педагогический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\фоны для презентаций\5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916832"/>
            <a:ext cx="6840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работы: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произносительных умений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навыков;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совершенствование фонематического восприятия и навыков     звукового анализа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синтеза;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преодоление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нарушений слоговой структуры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обогащение словарного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запаса;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грамматических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категорий;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речи;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буквами, обучение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чтению;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общей и мелкой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моторики пальцев рук, подготовка к обучению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письму;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различных видов внимания, памяти,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13605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\фоны для презентаций\5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2019 2020\ФОТО ТЕЛЕФОН\20200203_08592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4356" y="921027"/>
            <a:ext cx="2520000" cy="2703194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:\2019 2020\ФОТО ТЕЛЕФОН\20200206_08385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1396" y="4153036"/>
            <a:ext cx="2850088" cy="220051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2019 2020\ФОТО ТЕЛЕФОН\20200203_074523-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799" y="2132300"/>
            <a:ext cx="2055697" cy="148299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2019 2020\ФОТО ТЕЛЕФОН\20200203_085624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3632" y="3080603"/>
            <a:ext cx="2517422" cy="356558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00" r="3800" b="10101"/>
          <a:stretch/>
        </p:blipFill>
        <p:spPr>
          <a:xfrm>
            <a:off x="6274356" y="3771504"/>
            <a:ext cx="2520000" cy="2850089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332657"/>
            <a:ext cx="7413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Формирование произносительных умений и </a:t>
            </a:r>
            <a:r>
              <a:rPr lang="ru-RU" dirty="0" smtClean="0">
                <a:latin typeface="Times New Roman"/>
                <a:ea typeface="Times New Roman"/>
              </a:rPr>
              <a:t>навыков </a:t>
            </a:r>
            <a:endParaRPr lang="ru-RU" dirty="0"/>
          </a:p>
        </p:txBody>
      </p:sp>
      <p:pic>
        <p:nvPicPr>
          <p:cNvPr id="12" name="Picture 2" descr="F:\2019 2020\ФОТО ТЕЛЕФОН\20200203_114011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3632" y="1588682"/>
            <a:ext cx="2517422" cy="108723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\фоны для презентаций\5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2019 2020\ФОТО ТЕЛЕФОН\20200203_11343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9774" y="2132856"/>
            <a:ext cx="2535137" cy="156907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2019 2020\ФОТО ТЕЛЕФОН\20200203_11313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0" r="-1510"/>
          <a:stretch/>
        </p:blipFill>
        <p:spPr bwMode="auto">
          <a:xfrm>
            <a:off x="5721261" y="3861048"/>
            <a:ext cx="3151854" cy="2333097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G_2080"/>
          <p:cNvPicPr>
            <a:picLocks noChangeAspect="1" noChangeArrowheads="1"/>
          </p:cNvPicPr>
          <p:nvPr/>
        </p:nvPicPr>
        <p:blipFill rotWithShape="1">
          <a:blip r:embed="rId6" cstate="screen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347" y="2132856"/>
            <a:ext cx="2140666" cy="156907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022" y="3864584"/>
            <a:ext cx="5070000" cy="23400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691680" y="0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Развитие </a:t>
            </a:r>
            <a:r>
              <a:rPr lang="ru-RU" dirty="0" smtClean="0">
                <a:latin typeface="Times New Roman"/>
                <a:ea typeface="Times New Roman"/>
              </a:rPr>
              <a:t>фонематического </a:t>
            </a:r>
            <a:r>
              <a:rPr lang="ru-RU" dirty="0">
                <a:latin typeface="Times New Roman"/>
                <a:ea typeface="Times New Roman"/>
              </a:rPr>
              <a:t>восприятия </a:t>
            </a:r>
            <a:r>
              <a:rPr lang="ru-RU" dirty="0" smtClean="0">
                <a:latin typeface="Times New Roman"/>
                <a:ea typeface="Times New Roman"/>
              </a:rPr>
              <a:t>и </a:t>
            </a:r>
          </a:p>
          <a:p>
            <a:pPr algn="ctr"/>
            <a:r>
              <a:rPr lang="ru-RU" dirty="0">
                <a:latin typeface="Times New Roman"/>
                <a:ea typeface="Times New Roman"/>
              </a:rPr>
              <a:t>н</a:t>
            </a:r>
            <a:r>
              <a:rPr lang="ru-RU" dirty="0" smtClean="0">
                <a:latin typeface="Times New Roman"/>
                <a:ea typeface="Times New Roman"/>
              </a:rPr>
              <a:t>авыков звукового </a:t>
            </a:r>
            <a:r>
              <a:rPr lang="ru-RU" dirty="0">
                <a:latin typeface="Times New Roman"/>
                <a:ea typeface="Times New Roman"/>
              </a:rPr>
              <a:t>анализа и </a:t>
            </a:r>
            <a:r>
              <a:rPr lang="ru-RU" dirty="0" smtClean="0">
                <a:latin typeface="Times New Roman"/>
                <a:ea typeface="Times New Roman"/>
              </a:rPr>
              <a:t>синтеза, </a:t>
            </a:r>
          </a:p>
          <a:p>
            <a:pPr algn="ctr"/>
            <a:r>
              <a:rPr lang="ru-RU" dirty="0" smtClean="0">
                <a:latin typeface="Times New Roman"/>
                <a:ea typeface="Times New Roman"/>
              </a:rPr>
              <a:t>преодоление </a:t>
            </a:r>
            <a:r>
              <a:rPr lang="ru-RU" dirty="0">
                <a:latin typeface="Times New Roman"/>
                <a:ea typeface="Times New Roman"/>
              </a:rPr>
              <a:t>нарушений слоговой структуры </a:t>
            </a:r>
            <a:r>
              <a:rPr lang="ru-RU" dirty="0" smtClean="0">
                <a:latin typeface="Times New Roman"/>
                <a:ea typeface="Times New Roman"/>
              </a:rPr>
              <a:t>слов  </a:t>
            </a:r>
            <a:endParaRPr lang="ru-RU" dirty="0"/>
          </a:p>
        </p:txBody>
      </p:sp>
      <p:pic>
        <p:nvPicPr>
          <p:cNvPr id="11" name="Picture 3" descr="F:\2019 2020\ФОТО ТЕЛЕФОН\20200205_081824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482038" y="690752"/>
            <a:ext cx="1900256" cy="320028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\фоны для презентаций\5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2019 2020\ФОТО ТЕЛЕФОН\20200203_113329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477" y="2396885"/>
            <a:ext cx="3439523" cy="172819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G_2086"/>
          <p:cNvPicPr>
            <a:picLocks noChangeAspect="1" noChangeArrowheads="1"/>
          </p:cNvPicPr>
          <p:nvPr/>
        </p:nvPicPr>
        <p:blipFill>
          <a:blip r:embed="rId5" cstate="screen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86695"/>
            <a:ext cx="2764878" cy="20737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768" y="4586695"/>
            <a:ext cx="2765050" cy="207378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95736" y="44624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/>
              <a:ea typeface="Times New Roman"/>
            </a:endParaRPr>
          </a:p>
          <a:p>
            <a:pPr algn="ctr"/>
            <a:r>
              <a:rPr lang="ru-RU" dirty="0" smtClean="0">
                <a:latin typeface="Times New Roman"/>
                <a:ea typeface="Times New Roman"/>
              </a:rPr>
              <a:t>Активизация </a:t>
            </a:r>
            <a:r>
              <a:rPr lang="ru-RU" dirty="0">
                <a:latin typeface="Times New Roman"/>
                <a:ea typeface="Times New Roman"/>
              </a:rPr>
              <a:t>и обогащение </a:t>
            </a:r>
            <a:r>
              <a:rPr lang="ru-RU" dirty="0" smtClean="0">
                <a:latin typeface="Times New Roman"/>
                <a:ea typeface="Times New Roman"/>
              </a:rPr>
              <a:t>словарного запаса, </a:t>
            </a:r>
            <a:endParaRPr lang="ru-RU" dirty="0" smtClean="0">
              <a:latin typeface="Times New Roman"/>
              <a:ea typeface="Times New Roman"/>
            </a:endParaRPr>
          </a:p>
          <a:p>
            <a:pPr algn="ctr"/>
            <a:r>
              <a:rPr lang="ru-RU" dirty="0" smtClean="0">
                <a:latin typeface="Times New Roman"/>
                <a:ea typeface="Times New Roman"/>
              </a:rPr>
              <a:t>формирование </a:t>
            </a:r>
            <a:r>
              <a:rPr lang="ru-RU" dirty="0">
                <a:latin typeface="Times New Roman"/>
                <a:ea typeface="Times New Roman"/>
              </a:rPr>
              <a:t>грамматических </a:t>
            </a:r>
            <a:r>
              <a:rPr lang="ru-RU" dirty="0" smtClean="0">
                <a:latin typeface="Times New Roman"/>
                <a:ea typeface="Times New Roman"/>
              </a:rPr>
              <a:t>категорий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068" y="1628800"/>
            <a:ext cx="2880320" cy="249627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2" name="Рисунок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9812" y="4437823"/>
            <a:ext cx="2798968" cy="2223371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7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ы\фоны для презентаций\5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2019 2020\ФОТО ТЕЛЕФОН\20200203_07484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453" y="2455096"/>
            <a:ext cx="2665278" cy="4103563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F:\2019 2020\ФОТО ТЕЛЕФОН\20200206_14180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349683" y="3497432"/>
            <a:ext cx="2444634" cy="29520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:\2019 2020\ФОТО ТЕЛЕФОН\20200203_074925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2455097"/>
            <a:ext cx="2684016" cy="4103563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63" b="16599"/>
          <a:stretch/>
        </p:blipFill>
        <p:spPr>
          <a:xfrm>
            <a:off x="3096000" y="1676724"/>
            <a:ext cx="2952000" cy="155674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260648"/>
            <a:ext cx="6552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Развитие связной </a:t>
            </a:r>
            <a:r>
              <a:rPr lang="ru-RU" dirty="0" smtClean="0">
                <a:latin typeface="Times New Roman"/>
                <a:ea typeface="Times New Roman"/>
              </a:rPr>
              <a:t>речи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2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330</Words>
  <Application>Microsoft Office PowerPoint</Application>
  <PresentationFormat>Экран (4:3)</PresentationFormat>
  <Paragraphs>85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67</cp:revision>
  <dcterms:created xsi:type="dcterms:W3CDTF">2015-01-14T07:46:35Z</dcterms:created>
  <dcterms:modified xsi:type="dcterms:W3CDTF">2022-11-20T16:14:02Z</dcterms:modified>
</cp:coreProperties>
</file>