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7" r:id="rId11"/>
    <p:sldId id="266" r:id="rId12"/>
    <p:sldId id="268" r:id="rId13"/>
    <p:sldId id="269" r:id="rId14"/>
    <p:sldId id="270" r:id="rId15"/>
    <p:sldId id="274" r:id="rId16"/>
    <p:sldId id="273" r:id="rId17"/>
    <p:sldId id="271" r:id="rId18"/>
    <p:sldId id="272" r:id="rId19"/>
    <p:sldId id="276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8" r:id="rId28"/>
    <p:sldId id="285" r:id="rId29"/>
    <p:sldId id="284" r:id="rId30"/>
    <p:sldId id="286" r:id="rId31"/>
    <p:sldId id="319" r:id="rId32"/>
    <p:sldId id="289" r:id="rId33"/>
    <p:sldId id="320" r:id="rId34"/>
    <p:sldId id="290" r:id="rId35"/>
    <p:sldId id="291" r:id="rId36"/>
    <p:sldId id="292" r:id="rId37"/>
    <p:sldId id="283" r:id="rId38"/>
    <p:sldId id="293" r:id="rId39"/>
    <p:sldId id="294" r:id="rId40"/>
    <p:sldId id="295" r:id="rId41"/>
    <p:sldId id="296" r:id="rId42"/>
    <p:sldId id="321" r:id="rId43"/>
    <p:sldId id="322" r:id="rId44"/>
    <p:sldId id="287" r:id="rId45"/>
    <p:sldId id="297" r:id="rId46"/>
    <p:sldId id="300" r:id="rId47"/>
    <p:sldId id="308" r:id="rId48"/>
    <p:sldId id="298" r:id="rId49"/>
    <p:sldId id="299" r:id="rId50"/>
    <p:sldId id="325" r:id="rId51"/>
    <p:sldId id="301" r:id="rId52"/>
    <p:sldId id="302" r:id="rId53"/>
    <p:sldId id="303" r:id="rId54"/>
    <p:sldId id="304" r:id="rId55"/>
    <p:sldId id="305" r:id="rId56"/>
    <p:sldId id="307" r:id="rId57"/>
    <p:sldId id="306" r:id="rId58"/>
    <p:sldId id="309" r:id="rId59"/>
    <p:sldId id="310" r:id="rId60"/>
    <p:sldId id="312" r:id="rId61"/>
    <p:sldId id="311" r:id="rId62"/>
    <p:sldId id="315" r:id="rId63"/>
    <p:sldId id="313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8468" autoAdjust="0"/>
    <p:restoredTop sz="94660"/>
  </p:normalViewPr>
  <p:slideViewPr>
    <p:cSldViewPr>
      <p:cViewPr>
        <p:scale>
          <a:sx n="59" d="100"/>
          <a:sy n="59" d="100"/>
        </p:scale>
        <p:origin x="-738" y="-19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0961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28308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676964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85418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29007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11069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85824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005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4362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9257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22870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DB398A-3912-452A-A356-E725FF57E155}" type="datetimeFigureOut">
              <a:rPr lang="ru-RU" smtClean="0"/>
              <a:pPr/>
              <a:t>07.04.2015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7AE7D-FEF9-4937-AF6D-0814C1E901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44519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http://img1.liveinternet.ru/images/attach/c/2/69/819/69819787_1296109696_125_na_den_.gif" TargetMode="External"/><Relationship Id="rId2" Type="http://schemas.openxmlformats.org/officeDocument/2006/relationships/image" Target="../media/image72.gif"/><Relationship Id="rId1" Type="http://schemas.openxmlformats.org/officeDocument/2006/relationships/slideLayout" Target="../slideLayouts/slideLayout7.xml"/><Relationship Id="rId5" Type="http://schemas.openxmlformats.org/officeDocument/2006/relationships/image" Target="http://img0.liveinternet.ru/images/attach/c/2/69/819/69819789_1296109623_Norma_hleba_2.jpg" TargetMode="External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9.jpeg"/><Relationship Id="rId4" Type="http://schemas.openxmlformats.org/officeDocument/2006/relationships/image" Target="../media/image10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2.jpeg"/><Relationship Id="rId4" Type="http://schemas.openxmlformats.org/officeDocument/2006/relationships/image" Target="../media/image141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6.jpeg"/><Relationship Id="rId4" Type="http://schemas.openxmlformats.org/officeDocument/2006/relationships/image" Target="../media/image14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0.jpeg"/><Relationship Id="rId4" Type="http://schemas.openxmlformats.org/officeDocument/2006/relationships/image" Target="../media/image14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8.jpe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2028904"/>
            <a:ext cx="6660232" cy="3416320"/>
          </a:xfrm>
          <a:prstGeom prst="rect">
            <a:avLst/>
          </a:prstGeom>
          <a:effectLst>
            <a:softEdge rad="127000"/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Великая Отечественная война </a:t>
            </a:r>
          </a:p>
          <a:p>
            <a:pPr algn="ctr"/>
            <a:r>
              <a:rPr lang="ru-RU" sz="5400" b="1" i="1" dirty="0" smtClean="0">
                <a:ln w="17780" cmpd="sng">
                  <a:solidFill>
                    <a:schemeClr val="accent6">
                      <a:lumMod val="75000"/>
                    </a:schemeClr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1941 – 1945 гг.</a:t>
            </a:r>
            <a:endParaRPr lang="ru-RU" sz="5400" b="1" i="1" dirty="0">
              <a:ln w="17780" cmpd="sng">
                <a:solidFill>
                  <a:schemeClr val="accent6">
                    <a:lumMod val="75000"/>
                  </a:schemeClr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87824" y="6126146"/>
            <a:ext cx="30305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 smtClean="0">
                <a:solidFill>
                  <a:srgbClr val="353616"/>
                </a:solidFill>
              </a:rPr>
              <a:t>Г.Полысаево</a:t>
            </a:r>
          </a:p>
          <a:p>
            <a:pPr algn="ctr"/>
            <a:r>
              <a:rPr lang="ru-RU" sz="1200" dirty="0" smtClean="0">
                <a:solidFill>
                  <a:srgbClr val="353616"/>
                </a:solidFill>
              </a:rPr>
              <a:t>2015</a:t>
            </a:r>
            <a:endParaRPr lang="ru-RU" sz="1200" dirty="0">
              <a:solidFill>
                <a:srgbClr val="35361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4127" y="5333151"/>
            <a:ext cx="2533927" cy="830997"/>
          </a:xfrm>
          <a:prstGeom prst="rect">
            <a:avLst/>
          </a:prstGeom>
          <a:solidFill>
            <a:srgbClr val="FFFFDD">
              <a:alpha val="43137"/>
            </a:srgbClr>
          </a:solidFill>
          <a:effectLst>
            <a:softEdge rad="317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400" b="1" i="1">
                <a:solidFill>
                  <a:srgbClr val="002060"/>
                </a:solidFill>
              </a:defRPr>
            </a:lvl1pPr>
          </a:lstStyle>
          <a:p>
            <a:endParaRPr lang="ru-RU" sz="1200" dirty="0" smtClean="0">
              <a:solidFill>
                <a:schemeClr val="tx1"/>
              </a:solidFill>
            </a:endParaRPr>
          </a:p>
          <a:p>
            <a:r>
              <a:rPr lang="ru-RU" sz="1200" dirty="0" smtClean="0">
                <a:solidFill>
                  <a:schemeClr val="tx1"/>
                </a:solidFill>
              </a:rPr>
              <a:t>Автор: Горбачева МВ учитель технологии СКОШИ №23</a:t>
            </a:r>
            <a:endParaRPr lang="ru-RU" sz="1200" dirty="0">
              <a:solidFill>
                <a:schemeClr val="tx1"/>
              </a:solidFill>
            </a:endParaRPr>
          </a:p>
          <a:p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0887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лександр\Desktop\get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800708"/>
            <a:ext cx="7560840" cy="5508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Родина мать зовет</a:t>
            </a:r>
            <a:endParaRPr lang="ru-RU" b="1" dirty="0"/>
          </a:p>
        </p:txBody>
      </p:sp>
      <p:pic>
        <p:nvPicPr>
          <p:cNvPr id="10243" name="Picture 3" descr="C:\Users\Александр\Desktop\y_9ce0c5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268760"/>
            <a:ext cx="4644008" cy="3284984"/>
          </a:xfrm>
          <a:prstGeom prst="rect">
            <a:avLst/>
          </a:prstGeom>
          <a:noFill/>
        </p:spPr>
      </p:pic>
      <p:pic>
        <p:nvPicPr>
          <p:cNvPr id="10244" name="Picture 4" descr="C:\Users\Александр\Desktop\91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2924944"/>
            <a:ext cx="4464496" cy="328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Александр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996952"/>
            <a:ext cx="4248472" cy="3645024"/>
          </a:xfrm>
          <a:prstGeom prst="rect">
            <a:avLst/>
          </a:prstGeom>
          <a:noFill/>
        </p:spPr>
      </p:pic>
      <p:pic>
        <p:nvPicPr>
          <p:cNvPr id="11267" name="Picture 3" descr="C:\Users\Александр\Desktop\7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60648"/>
            <a:ext cx="463259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b="1" dirty="0" smtClean="0"/>
              <a:t>       Уходили  мальчишки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2290" name="Picture 2" descr="C:\Users\Александр\Desktop\2768_patrontash-nagrudny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56992"/>
            <a:ext cx="4539144" cy="3219847"/>
          </a:xfrm>
          <a:prstGeom prst="rect">
            <a:avLst/>
          </a:prstGeom>
          <a:noFill/>
        </p:spPr>
      </p:pic>
      <p:pic>
        <p:nvPicPr>
          <p:cNvPr id="12291" name="Picture 3" descr="C:\Users\Александр\Desktop\76082822_3419483_sniper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556792"/>
            <a:ext cx="4427984" cy="3353203"/>
          </a:xfrm>
          <a:prstGeom prst="rect">
            <a:avLst/>
          </a:prstGeom>
          <a:noFill/>
        </p:spPr>
      </p:pic>
      <p:pic>
        <p:nvPicPr>
          <p:cNvPr id="12292" name="Picture 4" descr="C:\Users\Александр\Desktop\праздник победы\фото войны\14848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60648"/>
            <a:ext cx="2808312" cy="31497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5" name="Picture 3" descr="C:\Users\Александр\Desktop\праздник победы\фото войны\2dunya-savasinda-kizil-ordu-fotograflari-13653461511112-buyu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05542"/>
            <a:ext cx="7992888" cy="5115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Александр\Desktop\928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068960"/>
            <a:ext cx="5117910" cy="3429000"/>
          </a:xfrm>
          <a:prstGeom prst="rect">
            <a:avLst/>
          </a:prstGeom>
          <a:noFill/>
        </p:spPr>
      </p:pic>
      <p:pic>
        <p:nvPicPr>
          <p:cNvPr id="17411" name="Picture 3" descr="C:\Users\Александр\Desktop\13019917298863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548680"/>
            <a:ext cx="3374931" cy="5472608"/>
          </a:xfrm>
          <a:prstGeom prst="rect">
            <a:avLst/>
          </a:prstGeom>
          <a:noFill/>
        </p:spPr>
      </p:pic>
      <p:pic>
        <p:nvPicPr>
          <p:cNvPr id="17413" name="Picture 5" descr="C:\Users\Александр\Desktop\armia_czerwona_w_1943_r_640x0_rozmiar-niestandardow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8"/>
            <a:ext cx="5256584" cy="31409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Минуты  тишины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6387" name="Picture 3" descr="C:\Users\Александр\Desktop\88448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196752"/>
            <a:ext cx="8363260" cy="53285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Александр\Desktop\Pushka-02-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4534633" cy="3068960"/>
          </a:xfrm>
          <a:prstGeom prst="rect">
            <a:avLst/>
          </a:prstGeom>
          <a:noFill/>
        </p:spPr>
      </p:pic>
      <p:pic>
        <p:nvPicPr>
          <p:cNvPr id="14339" name="Picture 3" descr="C:\Users\Александр\Desktop\0_816df_e1141333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28197"/>
            <a:ext cx="4572000" cy="3029803"/>
          </a:xfrm>
          <a:prstGeom prst="rect">
            <a:avLst/>
          </a:prstGeom>
          <a:noFill/>
        </p:spPr>
      </p:pic>
      <p:pic>
        <p:nvPicPr>
          <p:cNvPr id="14341" name="Picture 5" descr="C:\Users\Александр\Desktop\108994847_1222177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60648"/>
            <a:ext cx="5053434" cy="34724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ександр\Desktop\1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122509" cy="3312368"/>
          </a:xfrm>
          <a:prstGeom prst="rect">
            <a:avLst/>
          </a:prstGeom>
          <a:noFill/>
        </p:spPr>
      </p:pic>
      <p:pic>
        <p:nvPicPr>
          <p:cNvPr id="15363" name="Picture 3" descr="C:\Users\Александр\Desktop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788957" cy="3331070"/>
          </a:xfrm>
          <a:prstGeom prst="rect">
            <a:avLst/>
          </a:prstGeom>
          <a:noFill/>
        </p:spPr>
      </p:pic>
      <p:pic>
        <p:nvPicPr>
          <p:cNvPr id="15364" name="Picture 4" descr="C:\Users\Александр\Desktop\276973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20688"/>
            <a:ext cx="7259835" cy="2560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Александр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052736"/>
            <a:ext cx="4097784" cy="5112568"/>
          </a:xfrm>
          <a:prstGeom prst="rect">
            <a:avLst/>
          </a:prstGeom>
          <a:noFill/>
        </p:spPr>
      </p:pic>
      <p:pic>
        <p:nvPicPr>
          <p:cNvPr id="19463" name="Picture 7" descr="C:\Users\Александр\Desktop\08c3766765f046412dc93cd8eb9ef6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052736"/>
            <a:ext cx="4392488" cy="51125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фото мирная жизнь до войны\2d8b56b763b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645024"/>
            <a:ext cx="4357874" cy="2971924"/>
          </a:xfrm>
          <a:prstGeom prst="rect">
            <a:avLst/>
          </a:prstGeom>
          <a:noFill/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571472" y="214290"/>
            <a:ext cx="8229600" cy="1143000"/>
          </a:xfrm>
        </p:spPr>
        <p:txBody>
          <a:bodyPr/>
          <a:lstStyle/>
          <a:p>
            <a:r>
              <a:rPr lang="ru-RU" b="1" dirty="0" smtClean="0"/>
              <a:t>        Счастливая ж</a:t>
            </a:r>
            <a:r>
              <a:rPr lang="ru-RU" b="1" dirty="0" smtClean="0"/>
              <a:t>изнь </a:t>
            </a:r>
            <a:r>
              <a:rPr lang="ru-RU" b="1" dirty="0" smtClean="0"/>
              <a:t>до войны</a:t>
            </a:r>
            <a:endParaRPr lang="ru-RU" b="1" dirty="0"/>
          </a:p>
        </p:txBody>
      </p:sp>
      <p:pic>
        <p:nvPicPr>
          <p:cNvPr id="1030" name="Picture 6" descr="C:\Users\Александр\Desktop\75474752_22romashk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340768"/>
            <a:ext cx="4320480" cy="31082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50402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/>
              <a:t>Землянка временное земляное убежище</a:t>
            </a:r>
            <a:endParaRPr lang="ru-RU" sz="3200" b="1" dirty="0"/>
          </a:p>
        </p:txBody>
      </p:sp>
      <p:pic>
        <p:nvPicPr>
          <p:cNvPr id="18435" name="Picture 3" descr="C:\Users\Александр\Desktop\13648435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1196752"/>
            <a:ext cx="4392488" cy="3296149"/>
          </a:xfrm>
          <a:prstGeom prst="rect">
            <a:avLst/>
          </a:prstGeom>
          <a:noFill/>
        </p:spPr>
      </p:pic>
      <p:pic>
        <p:nvPicPr>
          <p:cNvPr id="9" name="Picture 2" descr="C:\Users\Александр\Desktop\86963411_large_5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90742"/>
            <a:ext cx="5112568" cy="38344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/>
              <a:t>     </a:t>
            </a:r>
            <a:br>
              <a:rPr lang="ru-RU" b="1" dirty="0" smtClean="0"/>
            </a:br>
            <a:r>
              <a:rPr lang="ru-RU" b="1" dirty="0" smtClean="0"/>
              <a:t>Работа в тылу</a:t>
            </a:r>
            <a:endParaRPr lang="ru-RU" b="1" dirty="0"/>
          </a:p>
        </p:txBody>
      </p:sp>
      <p:pic>
        <p:nvPicPr>
          <p:cNvPr id="20482" name="Picture 2" descr="C:\Users\Александр\Desktop\740_31067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56992"/>
            <a:ext cx="4176464" cy="3305459"/>
          </a:xfrm>
          <a:prstGeom prst="rect">
            <a:avLst/>
          </a:prstGeom>
          <a:noFill/>
        </p:spPr>
      </p:pic>
      <p:pic>
        <p:nvPicPr>
          <p:cNvPr id="20483" name="Picture 3" descr="C:\Users\Александр\Desktop\1380021485_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4192706" cy="3356801"/>
          </a:xfrm>
          <a:prstGeom prst="rect">
            <a:avLst/>
          </a:prstGeom>
          <a:noFill/>
        </p:spPr>
      </p:pic>
      <p:pic>
        <p:nvPicPr>
          <p:cNvPr id="20484" name="Picture 4" descr="C:\Users\Александр\Desktop\2140908-5988-re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260648"/>
            <a:ext cx="4250859" cy="30689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Александр\Desktop\Woman_war_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88640"/>
            <a:ext cx="4336763" cy="3146251"/>
          </a:xfrm>
          <a:prstGeom prst="rect">
            <a:avLst/>
          </a:prstGeom>
          <a:noFill/>
        </p:spPr>
      </p:pic>
      <p:pic>
        <p:nvPicPr>
          <p:cNvPr id="21508" name="Picture 4" descr="C:\Users\Александр\Desktop\46988ac9441f383739b854e186ef15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4323322" cy="3079402"/>
          </a:xfrm>
          <a:prstGeom prst="rect">
            <a:avLst/>
          </a:prstGeom>
          <a:noFill/>
        </p:spPr>
      </p:pic>
      <p:pic>
        <p:nvPicPr>
          <p:cNvPr id="21509" name="Picture 5" descr="C:\Users\Александр\Desktop\1398671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188640"/>
            <a:ext cx="4176464" cy="3188148"/>
          </a:xfrm>
          <a:prstGeom prst="rect">
            <a:avLst/>
          </a:prstGeom>
          <a:noFill/>
        </p:spPr>
      </p:pic>
      <p:pic>
        <p:nvPicPr>
          <p:cNvPr id="21510" name="Picture 6" descr="C:\Users\Александр\Desktop\tmpBZHTQF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501008"/>
            <a:ext cx="4176464" cy="3148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25602"/>
          </a:xfrm>
        </p:spPr>
        <p:txBody>
          <a:bodyPr/>
          <a:lstStyle/>
          <a:p>
            <a:pPr algn="l"/>
            <a:r>
              <a:rPr lang="ru-RU" b="1" dirty="0" smtClean="0"/>
              <a:t>           Дети войны-</a:t>
            </a:r>
            <a:br>
              <a:rPr lang="ru-RU" b="1" dirty="0" smtClean="0"/>
            </a:br>
            <a:r>
              <a:rPr lang="ru-RU" b="1" dirty="0" smtClean="0"/>
              <a:t>           особая боль</a:t>
            </a:r>
            <a:endParaRPr lang="ru-RU" b="1" dirty="0"/>
          </a:p>
        </p:txBody>
      </p:sp>
      <p:pic>
        <p:nvPicPr>
          <p:cNvPr id="22531" name="Picture 3" descr="E:\праздник победы\фото войны\1261796_html_md049fe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2132856"/>
            <a:ext cx="4536504" cy="3402378"/>
          </a:xfrm>
          <a:prstGeom prst="rect">
            <a:avLst/>
          </a:prstGeom>
          <a:noFill/>
        </p:spPr>
      </p:pic>
      <p:pic>
        <p:nvPicPr>
          <p:cNvPr id="22532" name="Picture 4" descr="E:\праздник победы\фото войны\1300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3500438"/>
            <a:ext cx="3528392" cy="2646295"/>
          </a:xfrm>
          <a:prstGeom prst="rect">
            <a:avLst/>
          </a:prstGeom>
          <a:noFill/>
        </p:spPr>
      </p:pic>
      <p:pic>
        <p:nvPicPr>
          <p:cNvPr id="22533" name="Picture 5" descr="E:\праздник победы\фото войны\73578661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9256" y="500042"/>
            <a:ext cx="3456384" cy="2592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 descr="E:\праздник победы\фото войны\100695758_10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5" y="386470"/>
            <a:ext cx="4032449" cy="2970522"/>
          </a:xfrm>
          <a:prstGeom prst="rect">
            <a:avLst/>
          </a:prstGeom>
          <a:noFill/>
        </p:spPr>
      </p:pic>
      <p:pic>
        <p:nvPicPr>
          <p:cNvPr id="23555" name="Picture 3" descr="E:\праздник победы\фото войны\107329205_Iz_dnya_vcherashne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429000"/>
            <a:ext cx="4296139" cy="3222104"/>
          </a:xfrm>
          <a:prstGeom prst="rect">
            <a:avLst/>
          </a:prstGeom>
          <a:noFill/>
        </p:spPr>
      </p:pic>
      <p:pic>
        <p:nvPicPr>
          <p:cNvPr id="23556" name="Picture 4" descr="E:\праздник победы\фото войны\1360760387.78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4392488" cy="3227437"/>
          </a:xfrm>
          <a:prstGeom prst="rect">
            <a:avLst/>
          </a:prstGeom>
          <a:noFill/>
        </p:spPr>
      </p:pic>
      <p:pic>
        <p:nvPicPr>
          <p:cNvPr id="23558" name="Picture 6" descr="C:\Users\Александр\Desktop\587369-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32656"/>
            <a:ext cx="4060031" cy="29077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9" name="Picture 3" descr="E:\праздник победы\фото войны\fashizm-de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503412"/>
            <a:ext cx="8280920" cy="5805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5603" name="Picture 3" descr="E:\праздник победы\фото войны\vvvv -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3629203" cy="3024336"/>
          </a:xfrm>
          <a:prstGeom prst="rect">
            <a:avLst/>
          </a:prstGeom>
          <a:noFill/>
        </p:spPr>
      </p:pic>
      <p:pic>
        <p:nvPicPr>
          <p:cNvPr id="25605" name="Picture 5" descr="C:\Users\Александр\Desktop\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024" y="3501008"/>
            <a:ext cx="3872110" cy="2808312"/>
          </a:xfrm>
          <a:prstGeom prst="rect">
            <a:avLst/>
          </a:prstGeom>
          <a:noFill/>
        </p:spPr>
      </p:pic>
      <p:pic>
        <p:nvPicPr>
          <p:cNvPr id="25607" name="Picture 7" descr="C:\Users\Александр\Desktop\399bc9025a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7984" y="3501008"/>
            <a:ext cx="4378076" cy="2914053"/>
          </a:xfrm>
          <a:prstGeom prst="rect">
            <a:avLst/>
          </a:prstGeom>
          <a:noFill/>
        </p:spPr>
      </p:pic>
      <p:sp>
        <p:nvSpPr>
          <p:cNvPr id="10" name="Содержимое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8" name="Picture 8" descr="C:\Users\Александр\Desktop\71285025_117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188640"/>
            <a:ext cx="3913832" cy="3104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Александр\Desktop\321388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435082" cy="3250084"/>
          </a:xfrm>
          <a:prstGeom prst="rect">
            <a:avLst/>
          </a:prstGeom>
          <a:noFill/>
        </p:spPr>
      </p:pic>
      <p:pic>
        <p:nvPicPr>
          <p:cNvPr id="30723" name="Picture 3" descr="C:\Users\Александр\Desktop\640.82812298_large_blokadaleningrada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60648"/>
            <a:ext cx="4548227" cy="3198688"/>
          </a:xfrm>
          <a:prstGeom prst="rect">
            <a:avLst/>
          </a:prstGeom>
          <a:noFill/>
        </p:spPr>
      </p:pic>
      <p:pic>
        <p:nvPicPr>
          <p:cNvPr id="30725" name="Picture 5" descr="C:\Users\Александр\Desktop\1390943464_leningrad_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3645024"/>
            <a:ext cx="3722829" cy="2536842"/>
          </a:xfrm>
          <a:prstGeom prst="rect">
            <a:avLst/>
          </a:prstGeom>
          <a:noFill/>
        </p:spPr>
      </p:pic>
      <p:pic>
        <p:nvPicPr>
          <p:cNvPr id="9" name="Picture 5" descr="E:\праздник победы\фото войны\children-of-war0-1297242646640x480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645024"/>
            <a:ext cx="4104456" cy="26251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Александр\Desktop\7477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260648"/>
            <a:ext cx="4077047" cy="2889246"/>
          </a:xfrm>
          <a:prstGeom prst="rect">
            <a:avLst/>
          </a:prstGeom>
          <a:noFill/>
        </p:spPr>
      </p:pic>
      <p:pic>
        <p:nvPicPr>
          <p:cNvPr id="27651" name="Picture 3" descr="C:\Users\Александр\Desktop\27040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140968"/>
            <a:ext cx="4600484" cy="3493492"/>
          </a:xfrm>
          <a:prstGeom prst="rect">
            <a:avLst/>
          </a:prstGeom>
          <a:noFill/>
        </p:spPr>
      </p:pic>
      <p:pic>
        <p:nvPicPr>
          <p:cNvPr id="27654" name="Picture 6" descr="C:\Users\Александр\Desktop\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212976"/>
            <a:ext cx="4161495" cy="3368823"/>
          </a:xfrm>
          <a:prstGeom prst="rect">
            <a:avLst/>
          </a:prstGeom>
          <a:noFill/>
        </p:spPr>
      </p:pic>
      <p:pic>
        <p:nvPicPr>
          <p:cNvPr id="27655" name="Picture 7" descr="C:\Users\Александр\Desktop\1390943418_leningrad_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260648"/>
            <a:ext cx="4237143" cy="2783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м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6626" name="Picture 2" descr="C:\Users\Александр\Desktop\05b65a6884b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260648"/>
            <a:ext cx="4972297" cy="3837235"/>
          </a:xfrm>
          <a:prstGeom prst="rect">
            <a:avLst/>
          </a:prstGeom>
          <a:noFill/>
        </p:spPr>
      </p:pic>
      <p:pic>
        <p:nvPicPr>
          <p:cNvPr id="26627" name="Picture 3" descr="C:\Users\Александр\Desktop\irespb.ru.kanal-kultur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3672408" cy="2729154"/>
          </a:xfrm>
          <a:prstGeom prst="rect">
            <a:avLst/>
          </a:prstGeom>
          <a:noFill/>
        </p:spPr>
      </p:pic>
      <p:pic>
        <p:nvPicPr>
          <p:cNvPr id="26628" name="Picture 4" descr="C:\Users\Александр\Desktop\blokad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4664"/>
            <a:ext cx="3600400" cy="3134418"/>
          </a:xfrm>
          <a:prstGeom prst="rect">
            <a:avLst/>
          </a:prstGeom>
          <a:noFill/>
        </p:spPr>
      </p:pic>
      <p:pic>
        <p:nvPicPr>
          <p:cNvPr id="26629" name="Picture 5" descr="C:\Users\Александр\Desktop\69829329_0_3dea_a5fabbf8_X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3645024"/>
            <a:ext cx="3913138" cy="2665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лександр\Desktop\75474124_194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04664"/>
            <a:ext cx="4984795" cy="3312368"/>
          </a:xfrm>
          <a:prstGeom prst="rect">
            <a:avLst/>
          </a:prstGeom>
          <a:noFill/>
        </p:spPr>
      </p:pic>
      <p:pic>
        <p:nvPicPr>
          <p:cNvPr id="2051" name="Picture 3" descr="C:\Users\Александр\Desktop\75474981_0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284984"/>
            <a:ext cx="4682780" cy="3217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Александр\Desktop\1369408848_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928670"/>
            <a:ext cx="3664328" cy="5185023"/>
          </a:xfrm>
          <a:prstGeom prst="rect">
            <a:avLst/>
          </a:prstGeom>
          <a:noFill/>
        </p:spPr>
      </p:pic>
      <p:pic>
        <p:nvPicPr>
          <p:cNvPr id="28675" name="Picture 3" descr="C:\Users\Александр\Desktop\32313700_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7752" y="857232"/>
            <a:ext cx="388843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img1.liveinternet.ru/images/attach/c/2/69/819/69819787_1296109696_125_na_den_.gif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4929190" y="3214686"/>
            <a:ext cx="3957493" cy="2986096"/>
          </a:xfrm>
          <a:prstGeom prst="rect">
            <a:avLst/>
          </a:prstGeom>
          <a:noFill/>
        </p:spPr>
      </p:pic>
      <p:pic>
        <p:nvPicPr>
          <p:cNvPr id="3073" name="Picture 1" descr="http://img0.liveinternet.ru/images/attach/c/2/69/819/69819789_1296109623_Norma_hleba_2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285720" y="2714620"/>
            <a:ext cx="4362450" cy="3590927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357166"/>
            <a:ext cx="91440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Хлеб - 125 блокадных грамм с огнем и кровью пополам</a:t>
            </a:r>
            <a:b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</a:b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5929322" y="1643050"/>
            <a:ext cx="1785950" cy="132343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/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</a:br>
            <a: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/>
            </a:r>
            <a:br>
              <a:rPr kumimoji="0" lang="ru-RU" sz="1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</a:b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Норма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  <a:t>...</a:t>
            </a:r>
            <a:b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</a:rPr>
            </a:b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Александр\Desktop\1359476998_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20688"/>
            <a:ext cx="7560840" cy="55747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9704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     </a:t>
            </a:r>
            <a:br>
              <a:rPr lang="ru-RU" dirty="0" smtClean="0"/>
            </a:br>
            <a:r>
              <a:rPr lang="ru-RU" b="1" dirty="0" smtClean="0"/>
              <a:t>Памятник Тане находится</a:t>
            </a:r>
            <a:br>
              <a:rPr lang="ru-RU" b="1" dirty="0" smtClean="0"/>
            </a:br>
            <a:r>
              <a:rPr lang="ru-RU" b="1" dirty="0" smtClean="0"/>
              <a:t>в Санкт-Петербурге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Picture 2" descr="69819785_1296107597_pamyatnik_Tane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428728" y="1714488"/>
            <a:ext cx="6000792" cy="45906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/>
            </a:r>
            <a:br>
              <a:rPr lang="ru-RU" sz="4000" b="1" dirty="0" smtClean="0"/>
            </a:br>
            <a:r>
              <a:rPr lang="ru-RU" sz="4000" b="1" dirty="0" smtClean="0"/>
              <a:t>Дети концлагерей</a:t>
            </a:r>
            <a:r>
              <a:rPr lang="ru-RU" dirty="0" smtClean="0"/>
              <a:t>…</a:t>
            </a:r>
            <a:br>
              <a:rPr lang="ru-RU" dirty="0" smtClean="0"/>
            </a:br>
            <a:r>
              <a:rPr lang="ru-RU" sz="3100" dirty="0" smtClean="0"/>
              <a:t>В фашистских концлагерях содержалось более 20 миллионов человек из 30 стран мира</a:t>
            </a:r>
            <a:endParaRPr lang="ru-RU" sz="3100" dirty="0"/>
          </a:p>
        </p:txBody>
      </p:sp>
      <p:pic>
        <p:nvPicPr>
          <p:cNvPr id="32771" name="Picture 3" descr="C:\Users\Александр\Desktop\1336577796_27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780928"/>
            <a:ext cx="4741713" cy="3528392"/>
          </a:xfrm>
          <a:prstGeom prst="rect">
            <a:avLst/>
          </a:prstGeom>
          <a:noFill/>
        </p:spPr>
      </p:pic>
      <p:pic>
        <p:nvPicPr>
          <p:cNvPr id="32772" name="Picture 4" descr="C:\Users\Александр\Desktop\b835a62b0ddc14291045db8a3a0a712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2780928"/>
            <a:ext cx="3752243" cy="3528392"/>
          </a:xfrm>
          <a:prstGeom prst="rect">
            <a:avLst/>
          </a:prstGeom>
          <a:noFill/>
        </p:spPr>
      </p:pic>
      <p:sp>
        <p:nvSpPr>
          <p:cNvPr id="8" name="Содержимое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      </a:t>
            </a:r>
          </a:p>
          <a:p>
            <a:pPr>
              <a:buNone/>
            </a:pPr>
            <a:r>
              <a:rPr lang="ru-RU" b="1" dirty="0" smtClean="0"/>
              <a:t>     Среди них около 2 миллионов детей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E:\праздник победы\фото войны\2d5ce2_eta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3" y="260649"/>
            <a:ext cx="4680520" cy="3510390"/>
          </a:xfrm>
          <a:prstGeom prst="rect">
            <a:avLst/>
          </a:prstGeom>
          <a:noFill/>
        </p:spPr>
      </p:pic>
      <p:pic>
        <p:nvPicPr>
          <p:cNvPr id="33795" name="Picture 3" descr="C:\Users\Александр\Desktop\A3tx47S4LNQ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548680"/>
            <a:ext cx="3600400" cy="5688632"/>
          </a:xfrm>
          <a:prstGeom prst="rect">
            <a:avLst/>
          </a:prstGeom>
          <a:noFill/>
        </p:spPr>
      </p:pic>
      <p:pic>
        <p:nvPicPr>
          <p:cNvPr id="33796" name="Picture 4" descr="C:\Users\Александр\Desktop\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429000"/>
            <a:ext cx="4608512" cy="31133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Александр\Desktop\b0e3b4a91c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528392" cy="2664296"/>
          </a:xfrm>
          <a:prstGeom prst="rect">
            <a:avLst/>
          </a:prstGeom>
          <a:noFill/>
        </p:spPr>
      </p:pic>
      <p:pic>
        <p:nvPicPr>
          <p:cNvPr id="34819" name="Picture 3" descr="C:\Users\Александр\Desktop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852936"/>
            <a:ext cx="4971306" cy="3663329"/>
          </a:xfrm>
          <a:prstGeom prst="rect">
            <a:avLst/>
          </a:prstGeom>
          <a:noFill/>
        </p:spPr>
      </p:pic>
      <p:pic>
        <p:nvPicPr>
          <p:cNvPr id="34820" name="Picture 4" descr="C:\Users\Александр\Desktop\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212976"/>
            <a:ext cx="3600400" cy="3168352"/>
          </a:xfrm>
          <a:prstGeom prst="rect">
            <a:avLst/>
          </a:prstGeom>
          <a:noFill/>
        </p:spPr>
      </p:pic>
      <p:pic>
        <p:nvPicPr>
          <p:cNvPr id="34823" name="Picture 7" descr="C:\Users\Александр\Desktop\van_zyl_lizz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60648"/>
            <a:ext cx="4276031" cy="2708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Александр\Desktop\54514291272687557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271345" cy="3215506"/>
          </a:xfrm>
          <a:prstGeom prst="rect">
            <a:avLst/>
          </a:prstGeom>
          <a:noFill/>
        </p:spPr>
      </p:pic>
      <p:pic>
        <p:nvPicPr>
          <p:cNvPr id="35844" name="Picture 4" descr="C:\Users\Александр\Desktop\0d03545f8f30b4a0407a1dfe4365853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573016"/>
            <a:ext cx="4140171" cy="2880320"/>
          </a:xfrm>
          <a:prstGeom prst="rect">
            <a:avLst/>
          </a:prstGeom>
          <a:noFill/>
        </p:spPr>
      </p:pic>
      <p:pic>
        <p:nvPicPr>
          <p:cNvPr id="35845" name="Picture 5" descr="C:\Users\Александр\Desktop\417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573016"/>
            <a:ext cx="3744416" cy="2883804"/>
          </a:xfrm>
          <a:prstGeom prst="rect">
            <a:avLst/>
          </a:prstGeom>
          <a:noFill/>
        </p:spPr>
      </p:pic>
      <p:pic>
        <p:nvPicPr>
          <p:cNvPr id="35846" name="Picture 6" descr="C:\Users\Александр\Desktop\flx_3148818_2273182_02_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32656"/>
            <a:ext cx="3794522" cy="2845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Александр\Desktop\Deca-u-Jastrebov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3928" y="404664"/>
            <a:ext cx="4005486" cy="2678295"/>
          </a:xfrm>
          <a:prstGeom prst="rect">
            <a:avLst/>
          </a:prstGeom>
          <a:noFill/>
        </p:spPr>
      </p:pic>
      <p:pic>
        <p:nvPicPr>
          <p:cNvPr id="36868" name="Picture 4" descr="C:\Users\Александр\Desktop\PR20130411100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7864" y="3140968"/>
            <a:ext cx="5382814" cy="3027833"/>
          </a:xfrm>
          <a:prstGeom prst="rect">
            <a:avLst/>
          </a:prstGeom>
          <a:noFill/>
        </p:spPr>
      </p:pic>
      <p:pic>
        <p:nvPicPr>
          <p:cNvPr id="5" name="Picture 2" descr="C:\Users\Александр\Desktop\web104863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5952" y="1500174"/>
            <a:ext cx="2710227" cy="4643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     </a:t>
            </a:r>
            <a:r>
              <a:rPr lang="ru-RU" b="1" dirty="0" smtClean="0"/>
              <a:t>Дахау,  Лидице,  Освенцим, Бухенвальд 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7890" name="Picture 2" descr="C:\Users\Александр\Desktop\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40" y="1643050"/>
            <a:ext cx="2592288" cy="4536504"/>
          </a:xfrm>
          <a:prstGeom prst="rect">
            <a:avLst/>
          </a:prstGeom>
          <a:noFill/>
        </p:spPr>
      </p:pic>
      <p:pic>
        <p:nvPicPr>
          <p:cNvPr id="37891" name="Picture 3" descr="C:\Users\Александр\Desktop\bh165xx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556792"/>
            <a:ext cx="2592288" cy="2072371"/>
          </a:xfrm>
          <a:prstGeom prst="rect">
            <a:avLst/>
          </a:prstGeom>
          <a:noFill/>
        </p:spPr>
      </p:pic>
      <p:pic>
        <p:nvPicPr>
          <p:cNvPr id="37892" name="Picture 4" descr="C:\Users\Александр\Desktop\majda_krema_fours-4bi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000504"/>
            <a:ext cx="2640186" cy="1996854"/>
          </a:xfrm>
          <a:prstGeom prst="rect">
            <a:avLst/>
          </a:prstGeom>
          <a:noFill/>
        </p:spPr>
      </p:pic>
      <p:pic>
        <p:nvPicPr>
          <p:cNvPr id="9" name="Picture 5" descr="C:\Users\Александр\Desktop\boer-girls-i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1643050"/>
            <a:ext cx="2313848" cy="44291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лександр\Desktop\75475268_0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04664"/>
            <a:ext cx="3410073" cy="5561667"/>
          </a:xfrm>
          <a:prstGeom prst="rect">
            <a:avLst/>
          </a:prstGeom>
          <a:noFill/>
        </p:spPr>
      </p:pic>
      <p:pic>
        <p:nvPicPr>
          <p:cNvPr id="3075" name="Picture 3" descr="C:\Users\Александр\Desktop\5989eec6fcd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312644"/>
            <a:ext cx="5184575" cy="3350291"/>
          </a:xfrm>
          <a:prstGeom prst="rect">
            <a:avLst/>
          </a:prstGeom>
          <a:noFill/>
        </p:spPr>
      </p:pic>
      <p:pic>
        <p:nvPicPr>
          <p:cNvPr id="3076" name="Picture 4" descr="C:\Users\Александр\Desktop\dd6b162d2b1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76672"/>
            <a:ext cx="3931047" cy="27584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C:\Users\Александр\Desktop\4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429000"/>
            <a:ext cx="8136904" cy="2808312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67544" y="1628800"/>
            <a:ext cx="55446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/>
              <a:t>Тот, кто зачеркивает память- на будущее ставит крест!</a:t>
            </a:r>
            <a:endParaRPr lang="ru-RU" sz="3200" b="1" dirty="0"/>
          </a:p>
        </p:txBody>
      </p:sp>
      <p:pic>
        <p:nvPicPr>
          <p:cNvPr id="5" name="Picture 8" descr="C:\Users\Александр\Desktop\707x472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714356"/>
            <a:ext cx="3357586" cy="25905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521744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ru-RU" dirty="0" smtClean="0"/>
              <a:t>    </a:t>
            </a:r>
            <a:r>
              <a:rPr lang="ru-RU" b="1" dirty="0" smtClean="0"/>
              <a:t>Дети войны, и веет холодом.</a:t>
            </a:r>
            <a:br>
              <a:rPr lang="ru-RU" b="1" dirty="0" smtClean="0"/>
            </a:br>
            <a:r>
              <a:rPr lang="ru-RU" b="1" dirty="0" smtClean="0"/>
              <a:t>Дети войны, и пахнет голодом.</a:t>
            </a:r>
            <a:br>
              <a:rPr lang="ru-RU" b="1" dirty="0" smtClean="0"/>
            </a:br>
            <a:r>
              <a:rPr lang="ru-RU" b="1" dirty="0" smtClean="0"/>
              <a:t>Дети войны, и дыбом волосы.</a:t>
            </a:r>
            <a:br>
              <a:rPr lang="ru-RU" b="1" dirty="0" smtClean="0"/>
            </a:br>
            <a:r>
              <a:rPr lang="ru-RU" b="1" dirty="0" smtClean="0"/>
              <a:t>На чёлках детских — седые волосы.</a:t>
            </a:r>
            <a:br>
              <a:rPr lang="ru-RU" b="1" dirty="0" smtClean="0"/>
            </a:br>
            <a:r>
              <a:rPr lang="ru-RU" b="1" dirty="0" smtClean="0"/>
              <a:t>Земля омыта слезами детскими.</a:t>
            </a:r>
            <a:br>
              <a:rPr lang="ru-RU" b="1" dirty="0" smtClean="0"/>
            </a:br>
            <a:r>
              <a:rPr lang="ru-RU" b="1" dirty="0" smtClean="0"/>
              <a:t>Детьми советскими и несоветскими.</a:t>
            </a:r>
            <a:br>
              <a:rPr lang="ru-RU" b="1" dirty="0" smtClean="0"/>
            </a:br>
            <a:r>
              <a:rPr lang="ru-RU" b="1" dirty="0" smtClean="0"/>
              <a:t>Какая разница, где был под немцами?</a:t>
            </a:r>
            <a:br>
              <a:rPr lang="ru-RU" b="1" dirty="0" smtClean="0"/>
            </a:br>
            <a:r>
              <a:rPr lang="ru-RU" b="1" dirty="0" smtClean="0"/>
              <a:t>В Дахау, Лидице или в Освенциме?</a:t>
            </a:r>
            <a:br>
              <a:rPr lang="ru-RU" b="1" dirty="0" smtClean="0"/>
            </a:br>
            <a:r>
              <a:rPr lang="ru-RU" b="1" dirty="0" smtClean="0"/>
              <a:t>Их кровь алеет на плацах маками.</a:t>
            </a:r>
            <a:br>
              <a:rPr lang="ru-RU" b="1" dirty="0" smtClean="0"/>
            </a:br>
            <a:r>
              <a:rPr lang="ru-RU" b="1" dirty="0" smtClean="0"/>
              <a:t>Трава поникла, где дети плакали.</a:t>
            </a:r>
            <a:br>
              <a:rPr lang="ru-RU" b="1" dirty="0" smtClean="0"/>
            </a:br>
            <a:r>
              <a:rPr lang="ru-RU" b="1" dirty="0" smtClean="0"/>
              <a:t>Дети войны, боль и отчаяние.</a:t>
            </a:r>
            <a:br>
              <a:rPr lang="ru-RU" b="1" dirty="0" smtClean="0"/>
            </a:br>
            <a:r>
              <a:rPr lang="ru-RU" b="1" dirty="0" smtClean="0"/>
              <a:t>И сколько надо им минут молчания?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4338" name="Picture 2" descr="C:\Users\Александр\Desktop\Pushka-02-c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89040"/>
            <a:ext cx="4534633" cy="3068960"/>
          </a:xfrm>
          <a:prstGeom prst="rect">
            <a:avLst/>
          </a:prstGeom>
          <a:noFill/>
        </p:spPr>
      </p:pic>
      <p:pic>
        <p:nvPicPr>
          <p:cNvPr id="14339" name="Picture 3" descr="C:\Users\Александр\Desktop\0_816df_e1141333_X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828197"/>
            <a:ext cx="4572000" cy="3029803"/>
          </a:xfrm>
          <a:prstGeom prst="rect">
            <a:avLst/>
          </a:prstGeom>
          <a:noFill/>
        </p:spPr>
      </p:pic>
      <p:pic>
        <p:nvPicPr>
          <p:cNvPr id="14341" name="Picture 5" descr="C:\Users\Александр\Desktop\108994847_1222177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60648"/>
            <a:ext cx="5053434" cy="347243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Александр\Desktop\106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284984"/>
            <a:ext cx="4122509" cy="3312368"/>
          </a:xfrm>
          <a:prstGeom prst="rect">
            <a:avLst/>
          </a:prstGeom>
          <a:noFill/>
        </p:spPr>
      </p:pic>
      <p:pic>
        <p:nvPicPr>
          <p:cNvPr id="15363" name="Picture 3" descr="C:\Users\Александр\Desktop\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356992"/>
            <a:ext cx="4788957" cy="3331070"/>
          </a:xfrm>
          <a:prstGeom prst="rect">
            <a:avLst/>
          </a:prstGeom>
          <a:noFill/>
        </p:spPr>
      </p:pic>
      <p:pic>
        <p:nvPicPr>
          <p:cNvPr id="15364" name="Picture 4" descr="C:\Users\Александр\Desktop\2769733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620688"/>
            <a:ext cx="7259835" cy="2560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УРА!   Берлин пал!</a:t>
            </a:r>
            <a:endParaRPr lang="ru-RU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9" name="Picture 3" descr="C:\Users\Александр\Desktop\1368005811_74166408_02esa2dp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340768"/>
            <a:ext cx="4485160" cy="3342274"/>
          </a:xfrm>
          <a:prstGeom prst="rect">
            <a:avLst/>
          </a:prstGeom>
          <a:noFill/>
        </p:spPr>
      </p:pic>
      <p:pic>
        <p:nvPicPr>
          <p:cNvPr id="29700" name="Picture 4" descr="C:\Users\Александр\Desktop\104499595_large_500626_504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924944"/>
            <a:ext cx="4508004" cy="3304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1986" name="Picture 2" descr="C:\Users\Александр\Desktop\фото мирная жизнь до войны\100706300_3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0" y="838200"/>
            <a:ext cx="7620000" cy="5181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0" name="Picture 2" descr="C:\Users\Александр\Desktop\Поба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996952"/>
            <a:ext cx="4007402" cy="3600400"/>
          </a:xfrm>
          <a:prstGeom prst="rect">
            <a:avLst/>
          </a:prstGeom>
          <a:noFill/>
        </p:spPr>
      </p:pic>
      <p:pic>
        <p:nvPicPr>
          <p:cNvPr id="43011" name="Picture 3" descr="C:\Users\Александр\Desktop\b836a8ff2839b8b34aa016554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32655"/>
            <a:ext cx="4494163" cy="3609375"/>
          </a:xfrm>
          <a:prstGeom prst="rect">
            <a:avLst/>
          </a:prstGeom>
          <a:noFill/>
        </p:spPr>
      </p:pic>
      <p:pic>
        <p:nvPicPr>
          <p:cNvPr id="43012" name="Picture 4" descr="C:\Users\Александр\Desktop\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4005064"/>
            <a:ext cx="3672408" cy="2364211"/>
          </a:xfrm>
          <a:prstGeom prst="rect">
            <a:avLst/>
          </a:prstGeom>
          <a:noFill/>
        </p:spPr>
      </p:pic>
      <p:pic>
        <p:nvPicPr>
          <p:cNvPr id="43013" name="Picture 5" descr="C:\Users\Александр\Desktop\421caed20079dc55de0efd1613510c0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692696"/>
            <a:ext cx="3255566" cy="224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3" name="Picture 3" descr="C:\Users\Александр\Desktop\фото ветеранов современные\i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32656"/>
            <a:ext cx="3563044" cy="2293805"/>
          </a:xfrm>
          <a:prstGeom prst="rect">
            <a:avLst/>
          </a:prstGeom>
          <a:noFill/>
        </p:spPr>
      </p:pic>
      <p:pic>
        <p:nvPicPr>
          <p:cNvPr id="51205" name="Picture 5" descr="C:\Users\Александр\Desktop\фото ветеранов современные\335304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1052736"/>
            <a:ext cx="3818606" cy="5040560"/>
          </a:xfrm>
          <a:prstGeom prst="rect">
            <a:avLst/>
          </a:prstGeom>
          <a:noFill/>
        </p:spPr>
      </p:pic>
      <p:pic>
        <p:nvPicPr>
          <p:cNvPr id="51206" name="Picture 6" descr="C:\Users\Александр\Desktop\фото ветеранов современные\421caed20079dc55de0efd1613510c0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140968"/>
            <a:ext cx="3581263" cy="24691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9938" name="Picture 2" descr="C:\Users\Александр\Desktop\фото мирная жизнь до войны\692-e13772015889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63757"/>
            <a:ext cx="2915816" cy="3894244"/>
          </a:xfrm>
          <a:prstGeom prst="rect">
            <a:avLst/>
          </a:prstGeom>
          <a:noFill/>
        </p:spPr>
      </p:pic>
      <p:pic>
        <p:nvPicPr>
          <p:cNvPr id="39940" name="Picture 4" descr="C:\Users\Александр\Desktop\фото мирная жизнь до войны\185975_origina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948515"/>
            <a:ext cx="2915816" cy="3909485"/>
          </a:xfrm>
          <a:prstGeom prst="rect">
            <a:avLst/>
          </a:prstGeom>
          <a:noFill/>
        </p:spPr>
      </p:pic>
      <p:pic>
        <p:nvPicPr>
          <p:cNvPr id="39941" name="Picture 5" descr="C:\Users\Александр\Desktop\фото мирная жизнь до войны\p3259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1720" y="260648"/>
            <a:ext cx="5256584" cy="2808312"/>
          </a:xfrm>
          <a:prstGeom prst="rect">
            <a:avLst/>
          </a:prstGeom>
          <a:noFill/>
        </p:spPr>
      </p:pic>
      <p:pic>
        <p:nvPicPr>
          <p:cNvPr id="39942" name="Picture 6" descr="C:\Users\Александр\Desktop\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5856" y="3103038"/>
            <a:ext cx="2628473" cy="37549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Александр\Desktop\фото мирная жизнь до войны\1236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32656"/>
            <a:ext cx="4022934" cy="2750418"/>
          </a:xfrm>
          <a:prstGeom prst="rect">
            <a:avLst/>
          </a:prstGeom>
          <a:noFill/>
        </p:spPr>
      </p:pic>
      <p:pic>
        <p:nvPicPr>
          <p:cNvPr id="40964" name="Picture 4" descr="C:\Users\Александр\Desktop\фото мирная жизнь до войны\article215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764704"/>
            <a:ext cx="2808312" cy="2106234"/>
          </a:xfrm>
          <a:prstGeom prst="rect">
            <a:avLst/>
          </a:prstGeom>
          <a:noFill/>
        </p:spPr>
      </p:pic>
      <p:pic>
        <p:nvPicPr>
          <p:cNvPr id="40966" name="Picture 6" descr="C:\Users\Александр\Desktop\img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212976"/>
            <a:ext cx="3979490" cy="2984617"/>
          </a:xfrm>
          <a:prstGeom prst="rect">
            <a:avLst/>
          </a:prstGeom>
          <a:noFill/>
        </p:spPr>
      </p:pic>
      <p:pic>
        <p:nvPicPr>
          <p:cNvPr id="40967" name="Picture 7" descr="C:\Users\Александр\Desktop\фото ветеранов современные\image_1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284984"/>
            <a:ext cx="4442164" cy="2973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Александр\Desktop\3917a8d32ef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692696"/>
            <a:ext cx="7776864" cy="55494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 smtClean="0"/>
              <a:t>           В полночь грянул салют. </a:t>
            </a:r>
            <a:br>
              <a:rPr lang="ru-RU" sz="3600" b="1" dirty="0" smtClean="0"/>
            </a:br>
            <a:r>
              <a:rPr lang="ru-RU" sz="3600" b="1" dirty="0" smtClean="0"/>
              <a:t>Дано 30 залпов из тысячи орудий</a:t>
            </a:r>
            <a:endParaRPr lang="ru-RU" sz="3600" b="1" dirty="0"/>
          </a:p>
        </p:txBody>
      </p:sp>
      <p:pic>
        <p:nvPicPr>
          <p:cNvPr id="78850" name="Picture 2" descr="https://im3-tub-ru.yandex.net/i?id=16fc99629fe34e077e9dd85230be4d0b&amp;n=33&amp;h=1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61234" y="1571612"/>
            <a:ext cx="4564887" cy="2571768"/>
          </a:xfrm>
          <a:prstGeom prst="rect">
            <a:avLst/>
          </a:prstGeom>
          <a:noFill/>
        </p:spPr>
      </p:pic>
      <p:pic>
        <p:nvPicPr>
          <p:cNvPr id="78851" name="Picture 3" descr="C:\Documents and Settings\Admin\Рабочий стол\i (1)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3643314"/>
            <a:ext cx="3786214" cy="28322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Александр\Desktop\фото ветеранов современные\0_783e0_f5a8f4dc_X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260648"/>
            <a:ext cx="2488778" cy="3318371"/>
          </a:xfrm>
          <a:prstGeom prst="rect">
            <a:avLst/>
          </a:prstGeom>
          <a:noFill/>
        </p:spPr>
      </p:pic>
      <p:pic>
        <p:nvPicPr>
          <p:cNvPr id="44035" name="Picture 3" descr="C:\Users\Александр\Desktop\фото ветеранов современные\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476672"/>
            <a:ext cx="4588619" cy="3131112"/>
          </a:xfrm>
          <a:prstGeom prst="rect">
            <a:avLst/>
          </a:prstGeom>
          <a:noFill/>
        </p:spPr>
      </p:pic>
      <p:pic>
        <p:nvPicPr>
          <p:cNvPr id="44036" name="Picture 4" descr="C:\Users\Александр\Desktop\фото ветеранов современные\4ff45884147b5cca046c7a4437f478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3707561"/>
            <a:ext cx="3888432" cy="2585537"/>
          </a:xfrm>
          <a:prstGeom prst="rect">
            <a:avLst/>
          </a:prstGeom>
          <a:noFill/>
        </p:spPr>
      </p:pic>
      <p:pic>
        <p:nvPicPr>
          <p:cNvPr id="44037" name="Picture 5" descr="C:\Users\Александр\Desktop\фото ветеранов современные\8c7d35acc849dd93a829f70874c93f6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3645024"/>
            <a:ext cx="3844572" cy="2564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Александр\Desktop\фото ветеранов современные\7ce1b22ee4f7ff592af81ba6c4aeb9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76672"/>
            <a:ext cx="3895823" cy="2232248"/>
          </a:xfrm>
          <a:prstGeom prst="rect">
            <a:avLst/>
          </a:prstGeom>
          <a:noFill/>
        </p:spPr>
      </p:pic>
      <p:pic>
        <p:nvPicPr>
          <p:cNvPr id="45059" name="Picture 3" descr="C:\Users\Александр\Desktop\фото ветеранов современные\9-ma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140968"/>
            <a:ext cx="4464496" cy="2952328"/>
          </a:xfrm>
          <a:prstGeom prst="rect">
            <a:avLst/>
          </a:prstGeom>
          <a:noFill/>
        </p:spPr>
      </p:pic>
      <p:pic>
        <p:nvPicPr>
          <p:cNvPr id="45060" name="Picture 4" descr="C:\Users\Александр\Desktop\фото ветеранов современные\19_jpg_625x625_q70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3336289" cy="49884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Александр\Desktop\фото ветеранов современные\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332656"/>
            <a:ext cx="3672408" cy="2754306"/>
          </a:xfrm>
          <a:prstGeom prst="rect">
            <a:avLst/>
          </a:prstGeom>
          <a:noFill/>
        </p:spPr>
      </p:pic>
      <p:pic>
        <p:nvPicPr>
          <p:cNvPr id="46083" name="Picture 3" descr="C:\Users\Александр\Desktop\фото ветеранов современные\6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645024"/>
            <a:ext cx="3893176" cy="2947690"/>
          </a:xfrm>
          <a:prstGeom prst="rect">
            <a:avLst/>
          </a:prstGeom>
          <a:noFill/>
        </p:spPr>
      </p:pic>
      <p:pic>
        <p:nvPicPr>
          <p:cNvPr id="46084" name="Picture 4" descr="C:\Users\Александр\Desktop\фото ветеранов современные\640.3740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75656" y="692696"/>
            <a:ext cx="3621063" cy="2715797"/>
          </a:xfrm>
          <a:prstGeom prst="rect">
            <a:avLst/>
          </a:prstGeom>
          <a:noFill/>
        </p:spPr>
      </p:pic>
      <p:pic>
        <p:nvPicPr>
          <p:cNvPr id="46085" name="Picture 5" descr="C:\Users\Александр\Desktop\фото ветеранов современные\612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3968" y="3212976"/>
            <a:ext cx="4642249" cy="30963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Александр\Desktop\фото ветеранов современные\662051_20140507145357 (1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692696"/>
            <a:ext cx="3677073" cy="2719561"/>
          </a:xfrm>
          <a:prstGeom prst="rect">
            <a:avLst/>
          </a:prstGeom>
          <a:noFill/>
        </p:spPr>
      </p:pic>
      <p:pic>
        <p:nvPicPr>
          <p:cNvPr id="48131" name="Picture 3" descr="C:\Users\Александр\Desktop\фото ветеранов современные\8653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861048"/>
            <a:ext cx="5006371" cy="2820317"/>
          </a:xfrm>
          <a:prstGeom prst="rect">
            <a:avLst/>
          </a:prstGeom>
          <a:noFill/>
        </p:spPr>
      </p:pic>
      <p:pic>
        <p:nvPicPr>
          <p:cNvPr id="48132" name="Picture 4" descr="C:\Users\Александр\Desktop\фото ветеранов современные\27891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3789040"/>
            <a:ext cx="3208668" cy="2406501"/>
          </a:xfrm>
          <a:prstGeom prst="rect">
            <a:avLst/>
          </a:prstGeom>
          <a:noFill/>
        </p:spPr>
      </p:pic>
      <p:pic>
        <p:nvPicPr>
          <p:cNvPr id="48133" name="Picture 5" descr="C:\Users\Александр\Desktop\фото ветеранов современные\901391_9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76672"/>
            <a:ext cx="4188123" cy="31410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Александр\Desktop\фото ветеранов современные\310687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0648"/>
            <a:ext cx="4455152" cy="2965871"/>
          </a:xfrm>
          <a:prstGeom prst="rect">
            <a:avLst/>
          </a:prstGeom>
          <a:noFill/>
        </p:spPr>
      </p:pic>
      <p:pic>
        <p:nvPicPr>
          <p:cNvPr id="49155" name="Picture 3" descr="C:\Users\Александр\Desktop\фото ветеранов современные\12731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429000"/>
            <a:ext cx="4752528" cy="3209925"/>
          </a:xfrm>
          <a:prstGeom prst="rect">
            <a:avLst/>
          </a:prstGeom>
          <a:noFill/>
        </p:spPr>
      </p:pic>
      <p:pic>
        <p:nvPicPr>
          <p:cNvPr id="49156" name="Picture 4" descr="C:\Users\Александр\Desktop\фото ветеранов современные\88381205_300pxVictory_Day_Parade_2005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3501008"/>
            <a:ext cx="3763394" cy="2849339"/>
          </a:xfrm>
          <a:prstGeom prst="rect">
            <a:avLst/>
          </a:prstGeom>
          <a:noFill/>
        </p:spPr>
      </p:pic>
      <p:pic>
        <p:nvPicPr>
          <p:cNvPr id="49157" name="Picture 5" descr="C:\Users\Александр\Desktop\фото ветеранов современные\106234134_Veteran_292768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568" y="692696"/>
            <a:ext cx="3761260" cy="25075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Александр\Desktop\фото ветеранов современные\d3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20072" y="260648"/>
            <a:ext cx="3744417" cy="2808312"/>
          </a:xfrm>
          <a:prstGeom prst="rect">
            <a:avLst/>
          </a:prstGeom>
          <a:noFill/>
        </p:spPr>
      </p:pic>
      <p:pic>
        <p:nvPicPr>
          <p:cNvPr id="50179" name="Picture 3" descr="C:\Users\Александр\Desktop\фото ветеранов современные\den-pobedi-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17032"/>
            <a:ext cx="3755306" cy="2810743"/>
          </a:xfrm>
          <a:prstGeom prst="rect">
            <a:avLst/>
          </a:prstGeom>
          <a:noFill/>
        </p:spPr>
      </p:pic>
      <p:pic>
        <p:nvPicPr>
          <p:cNvPr id="50180" name="Picture 4" descr="C:\Users\Александр\Desktop\фото ветеранов современные\dan-pobede-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3688" y="692696"/>
            <a:ext cx="3227090" cy="2345661"/>
          </a:xfrm>
          <a:prstGeom prst="rect">
            <a:avLst/>
          </a:prstGeom>
          <a:noFill/>
        </p:spPr>
      </p:pic>
      <p:pic>
        <p:nvPicPr>
          <p:cNvPr id="50181" name="Picture 5" descr="C:\Users\Александр\Desktop\фото ветеранов современные\dmitrijus-medvedevas-vladimiras-putinas-karo-veteranai-647348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02509" y="3356992"/>
            <a:ext cx="4435885" cy="29523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Users\Александр\Desktop\фото ветеранов современные\12735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76056" y="260648"/>
            <a:ext cx="3812059" cy="2859044"/>
          </a:xfrm>
          <a:prstGeom prst="rect">
            <a:avLst/>
          </a:prstGeom>
          <a:noFill/>
        </p:spPr>
      </p:pic>
      <p:pic>
        <p:nvPicPr>
          <p:cNvPr id="47107" name="Picture 3" descr="C:\Users\Александр\Desktop\фото ветеранов современные\44880eea01ba32a0387d42f96614c9f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392488" cy="3407506"/>
          </a:xfrm>
          <a:prstGeom prst="rect">
            <a:avLst/>
          </a:prstGeom>
          <a:noFill/>
        </p:spPr>
      </p:pic>
      <p:pic>
        <p:nvPicPr>
          <p:cNvPr id="47108" name="Picture 4" descr="C:\Users\Александр\Desktop\фото ветеранов современные\62762_galler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501008"/>
            <a:ext cx="4088591" cy="2714029"/>
          </a:xfrm>
          <a:prstGeom prst="rect">
            <a:avLst/>
          </a:prstGeom>
          <a:noFill/>
        </p:spPr>
      </p:pic>
      <p:pic>
        <p:nvPicPr>
          <p:cNvPr id="47109" name="Picture 5" descr="C:\Users\Александр\Desktop\фото ветеранов современные\628479_vie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87624" y="476672"/>
            <a:ext cx="3819465" cy="259246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Александр\Desktop\фото ветеранов современные\image_big_240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32656"/>
            <a:ext cx="4040419" cy="3030314"/>
          </a:xfrm>
          <a:prstGeom prst="rect">
            <a:avLst/>
          </a:prstGeom>
          <a:noFill/>
        </p:spPr>
      </p:pic>
      <p:pic>
        <p:nvPicPr>
          <p:cNvPr id="52227" name="Picture 3" descr="C:\Users\Александр\Desktop\фото ветеранов современные\img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717032"/>
            <a:ext cx="3679064" cy="2759298"/>
          </a:xfrm>
          <a:prstGeom prst="rect">
            <a:avLst/>
          </a:prstGeom>
          <a:noFill/>
        </p:spPr>
      </p:pic>
      <p:pic>
        <p:nvPicPr>
          <p:cNvPr id="52228" name="Picture 4" descr="C:\Users\Александр\Desktop\фото ветеранов современные\med-13699124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3645024"/>
            <a:ext cx="4445968" cy="2507125"/>
          </a:xfrm>
          <a:prstGeom prst="rect">
            <a:avLst/>
          </a:prstGeom>
          <a:noFill/>
        </p:spPr>
      </p:pic>
      <p:pic>
        <p:nvPicPr>
          <p:cNvPr id="52229" name="Picture 5" descr="C:\Users\Александр\Desktop\фото ветеранов современные\parad-veteranov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8432" y="980728"/>
            <a:ext cx="3549662" cy="23762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Александр\Desktop\фото ветеранов современные\PHOT13366308890021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260648"/>
            <a:ext cx="3294048" cy="3067125"/>
          </a:xfrm>
          <a:prstGeom prst="rect">
            <a:avLst/>
          </a:prstGeom>
          <a:noFill/>
        </p:spPr>
      </p:pic>
      <p:pic>
        <p:nvPicPr>
          <p:cNvPr id="53251" name="Picture 3" descr="C:\Users\Александр\Desktop\фото ветеранов современные\parad-veteranov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61048"/>
            <a:ext cx="4040915" cy="2705124"/>
          </a:xfrm>
          <a:prstGeom prst="rect">
            <a:avLst/>
          </a:prstGeom>
          <a:noFill/>
        </p:spPr>
      </p:pic>
      <p:pic>
        <p:nvPicPr>
          <p:cNvPr id="53252" name="Picture 4" descr="C:\Users\Александр\Desktop\фото ветеранов современные\p509036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476672"/>
            <a:ext cx="3989164" cy="2991874"/>
          </a:xfrm>
          <a:prstGeom prst="rect">
            <a:avLst/>
          </a:prstGeom>
          <a:noFill/>
        </p:spPr>
      </p:pic>
      <p:pic>
        <p:nvPicPr>
          <p:cNvPr id="53253" name="Picture 5" descr="C:\Users\Александр\Desktop\фото ветеранов современные\top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501008"/>
            <a:ext cx="4168915" cy="28520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Александр\Desktop\9844cf8a648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35896" y="404664"/>
            <a:ext cx="5148064" cy="3378416"/>
          </a:xfrm>
          <a:prstGeom prst="rect">
            <a:avLst/>
          </a:prstGeom>
          <a:noFill/>
        </p:spPr>
      </p:pic>
      <p:pic>
        <p:nvPicPr>
          <p:cNvPr id="5123" name="Picture 3" descr="C:\Users\Александр\Desktop\10f379337de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4837366" cy="340883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3" descr="C:\Users\Александр\Desktop\фото ветеранов современные\53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149"/>
            <a:ext cx="9144000" cy="7058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Александр\Desktop\фото ветеранов современные\pictu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332656"/>
            <a:ext cx="3238500" cy="2428875"/>
          </a:xfrm>
          <a:prstGeom prst="rect">
            <a:avLst/>
          </a:prstGeom>
          <a:noFill/>
        </p:spPr>
      </p:pic>
      <p:pic>
        <p:nvPicPr>
          <p:cNvPr id="54275" name="Picture 3" descr="C:\Users\Александр\Desktop\фото ветеранов современные\veterani_volga-b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23728" y="260648"/>
            <a:ext cx="3262113" cy="2448272"/>
          </a:xfrm>
          <a:prstGeom prst="rect">
            <a:avLst/>
          </a:prstGeom>
          <a:noFill/>
        </p:spPr>
      </p:pic>
      <p:pic>
        <p:nvPicPr>
          <p:cNvPr id="54276" name="Picture 4" descr="C:\Users\Александр\Desktop\фото ветеранов современные\veteran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3356992"/>
            <a:ext cx="3828653" cy="2871490"/>
          </a:xfrm>
          <a:prstGeom prst="rect">
            <a:avLst/>
          </a:prstGeom>
          <a:noFill/>
        </p:spPr>
      </p:pic>
      <p:pic>
        <p:nvPicPr>
          <p:cNvPr id="54278" name="Picture 6" descr="C:\Users\Александр\Desktop\фото ветеранов современные\ZvY5BItP0O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429000"/>
            <a:ext cx="4185593" cy="27864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C:\Users\Александр\Desktop\фото ветеранов современные\ветеран-9-мая-и-вну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1" y="1340768"/>
            <a:ext cx="5184576" cy="5324475"/>
          </a:xfrm>
          <a:prstGeom prst="rect">
            <a:avLst/>
          </a:prstGeom>
          <a:noFill/>
        </p:spPr>
      </p:pic>
      <p:pic>
        <p:nvPicPr>
          <p:cNvPr id="55301" name="Picture 5" descr="C:\Users\Александр\Desktop\фото ветеранов современные\zashchitniki-stolitsy-poluchat-po-3-tys-rubley-v-godovshchinu-bitvy-pod-moskvoy-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188640"/>
            <a:ext cx="4975660" cy="3312368"/>
          </a:xfrm>
          <a:prstGeom prst="rect">
            <a:avLst/>
          </a:prstGeom>
          <a:noFill/>
        </p:spPr>
      </p:pic>
      <p:pic>
        <p:nvPicPr>
          <p:cNvPr id="55302" name="Picture 6" descr="C:\Users\Александр\Desktop\фото ветеранов современные\veteranu_vo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6" y="3645024"/>
            <a:ext cx="4122117" cy="27497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1340768"/>
            <a:ext cx="741682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/>
              <a:t> </a:t>
            </a:r>
            <a:r>
              <a:rPr lang="ru-RU" sz="5000" b="1" dirty="0" smtClean="0"/>
              <a:t>Спасибо и низкий поклон нашим ветеранам, труженикам тыла нашим дедам и прадедам. </a:t>
            </a:r>
            <a:endParaRPr lang="ru-RU" sz="5000" b="1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1" name="Picture 7" descr="C:\Users\Александр\Desktop\0006-006-Tikhoe-utro-odno-iz-tekh-proizvedenij-JU.-Kazakova-kotoroe-byl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1380"/>
            <a:ext cx="9144000" cy="68166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Александр\Desktop\invasion_rusia_0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14662"/>
            <a:ext cx="8634144" cy="519465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 smtClean="0"/>
              <a:t>Сообщение Левитана о начале войны</a:t>
            </a:r>
            <a:endParaRPr lang="ru-RU" sz="36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Александр\Desktop\31ede8b12dae.702373b5ec37d81f17fca3dc347fc230.pre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412776"/>
            <a:ext cx="8352928" cy="4896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E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</TotalTime>
  <Words>117</Words>
  <Application>Microsoft Office PowerPoint</Application>
  <PresentationFormat>Экран (4:3)</PresentationFormat>
  <Paragraphs>27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Тема Office</vt:lpstr>
      <vt:lpstr>Слайд 1</vt:lpstr>
      <vt:lpstr>        Счастливая жизнь до войны</vt:lpstr>
      <vt:lpstr>Слайд 3</vt:lpstr>
      <vt:lpstr>Слайд 4</vt:lpstr>
      <vt:lpstr>Слайд 5</vt:lpstr>
      <vt:lpstr>Слайд 6</vt:lpstr>
      <vt:lpstr>Слайд 7</vt:lpstr>
      <vt:lpstr>Слайд 8</vt:lpstr>
      <vt:lpstr>Сообщение Левитана о начале войны</vt:lpstr>
      <vt:lpstr>Слайд 10</vt:lpstr>
      <vt:lpstr>Родина мать зовет</vt:lpstr>
      <vt:lpstr>Слайд 12</vt:lpstr>
      <vt:lpstr>       Уходили  мальчишки</vt:lpstr>
      <vt:lpstr>Слайд 14</vt:lpstr>
      <vt:lpstr>Слайд 15</vt:lpstr>
      <vt:lpstr>Минуты  тишины</vt:lpstr>
      <vt:lpstr>Слайд 17</vt:lpstr>
      <vt:lpstr>Слайд 18</vt:lpstr>
      <vt:lpstr>Слайд 19</vt:lpstr>
      <vt:lpstr>Землянка временное земляное убежище</vt:lpstr>
      <vt:lpstr>      Работа в тылу</vt:lpstr>
      <vt:lpstr>Слайд 22</vt:lpstr>
      <vt:lpstr>           Дети войны-            особая боль</vt:lpstr>
      <vt:lpstr>Слайд 24</vt:lpstr>
      <vt:lpstr>Слайд 25</vt:lpstr>
      <vt:lpstr>Слайд 26</vt:lpstr>
      <vt:lpstr>Слайд 27</vt:lpstr>
      <vt:lpstr>Слайд 28</vt:lpstr>
      <vt:lpstr>м</vt:lpstr>
      <vt:lpstr>Слайд 30</vt:lpstr>
      <vt:lpstr>Слайд 31</vt:lpstr>
      <vt:lpstr>Слайд 32</vt:lpstr>
      <vt:lpstr>      Памятник Тане находится в Санкт-Петербурге   </vt:lpstr>
      <vt:lpstr> Дети концлагерей… В фашистских концлагерях содержалось более 20 миллионов человек из 30 стран мира</vt:lpstr>
      <vt:lpstr>Слайд 35</vt:lpstr>
      <vt:lpstr>Слайд 36</vt:lpstr>
      <vt:lpstr>Слайд 37</vt:lpstr>
      <vt:lpstr>Слайд 38</vt:lpstr>
      <vt:lpstr>      Дахау,  Лидице,  Освенцим, Бухенвальд </vt:lpstr>
      <vt:lpstr>Слайд 40</vt:lpstr>
      <vt:lpstr>Слайд 41</vt:lpstr>
      <vt:lpstr>Слайд 42</vt:lpstr>
      <vt:lpstr>Слайд 43</vt:lpstr>
      <vt:lpstr>УРА!   Берлин пал!</vt:lpstr>
      <vt:lpstr>Слайд 45</vt:lpstr>
      <vt:lpstr>Слайд 46</vt:lpstr>
      <vt:lpstr>Слайд 47</vt:lpstr>
      <vt:lpstr>Слайд 48</vt:lpstr>
      <vt:lpstr>Слайд 49</vt:lpstr>
      <vt:lpstr>           В полночь грянул салют.  Дано 30 залпов из тысячи орудий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</vt:vector>
  </TitlesOfParts>
  <Company>Интернат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ванин </cp:lastModifiedBy>
  <cp:revision>29</cp:revision>
  <dcterms:created xsi:type="dcterms:W3CDTF">2015-02-17T08:35:42Z</dcterms:created>
  <dcterms:modified xsi:type="dcterms:W3CDTF">2015-04-07T07:42:59Z</dcterms:modified>
</cp:coreProperties>
</file>