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178" y="476672"/>
            <a:ext cx="8305800" cy="1143000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/>
              <a:t>Художник</a:t>
            </a:r>
          </a:p>
          <a:p>
            <a:r>
              <a:rPr lang="ru-RU" sz="3600" i="1" dirty="0" smtClean="0"/>
              <a:t>Ощепкова Тамара Ивановна</a:t>
            </a:r>
            <a:endParaRPr lang="ru-RU" sz="3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4" t="18542" r="17362"/>
          <a:stretch/>
        </p:blipFill>
        <p:spPr bwMode="auto">
          <a:xfrm>
            <a:off x="251520" y="1750767"/>
            <a:ext cx="4322618" cy="510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91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4437112"/>
            <a:ext cx="31683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i="1" dirty="0" smtClean="0"/>
              <a:t>Белый</a:t>
            </a:r>
            <a:endParaRPr lang="ru-RU" b="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4913847" cy="55367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39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4522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Волчата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908720"/>
            <a:ext cx="6116164" cy="45259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75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45224"/>
            <a:ext cx="70567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Девочка и жеребенок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476671"/>
            <a:ext cx="7200800" cy="53285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61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4522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Зимний ветер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04664"/>
            <a:ext cx="7416824" cy="54403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39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30120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Зоопарк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404664"/>
            <a:ext cx="7056784" cy="53631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8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5892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Щенок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76671"/>
            <a:ext cx="7488832" cy="55323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166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</TotalTime>
  <Words>13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Презентация PowerPoint</vt:lpstr>
      <vt:lpstr>Белый</vt:lpstr>
      <vt:lpstr>Волчата</vt:lpstr>
      <vt:lpstr>Девочка и жеребенок</vt:lpstr>
      <vt:lpstr>Зимний ветер</vt:lpstr>
      <vt:lpstr>Зоопарк</vt:lpstr>
      <vt:lpstr>Щенок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связной3</dc:creator>
  <cp:lastModifiedBy>связной3</cp:lastModifiedBy>
  <cp:revision>2</cp:revision>
  <dcterms:created xsi:type="dcterms:W3CDTF">2022-02-26T12:05:24Z</dcterms:created>
  <dcterms:modified xsi:type="dcterms:W3CDTF">2022-11-27T15:57:52Z</dcterms:modified>
</cp:coreProperties>
</file>