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79C36-DEF8-5BB3-104B-0B221D7C5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7CE119-F793-C870-9876-9CA3EE43C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293EA-10F3-95AE-9503-E258638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C4496-9161-1D44-CD26-0D05A74F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83A6F-20F4-0FAF-409F-0E58D433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4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7C49-BC90-F7BE-FFA4-4C199C12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332EDA-DAEA-7208-D428-44CCD5876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1F84C-19EA-0167-B46C-9074AC4A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C4C99-0BB5-261E-2C8F-C4ACB283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5ADB3-CAF1-4567-A33C-FF762686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5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EBAD0D-F28B-EB28-6656-740F31E8D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6F40E6-D2C7-FEEE-D99D-960C49414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20504-061E-9B08-34ED-9B512565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B42C1-9757-B4F0-1E0B-7D81417B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CCFCD-9626-300E-53BE-632DFBD8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72497-1B0F-C240-B2F4-B78104A7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ACFB0-C92B-C23E-DD5E-15445D49C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E4B2A-8D38-7221-FC5D-7A7074C7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1697E-3309-C8D0-9D54-B0CF1134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81246-D1A7-08F3-4FAC-345B5818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6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DC969-18CA-4A9A-D676-D0E6F497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7FE59-D46F-3920-62D8-CF7CA587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49511-402F-1F27-CF72-7250BA9A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38689-B537-47B1-1C28-CBC13ED3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C1016-A4BC-77E5-0146-60F3C0E5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4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40ABE-FD51-4E89-EB21-E0D7112A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AA15B-4489-AD1A-5C04-6B6411E1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BB4692-117D-4776-EAD3-060B5C2C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1A03D-3050-73FC-BF8D-7AC719D1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756534-1C89-4B75-67E8-F4747F5E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6B875-BF73-9803-8B85-3D8E1AD4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9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07CEC-CC50-7924-65D5-C6118E06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BEBA8-96A6-37AC-590B-D30E61CF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7F739-52B9-EC63-EAD0-8EBC4F59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6C8416-1E9B-9D69-A2FC-D74DB0D91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712E40-7F6A-552E-AF88-92A414B47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CEA525-8DF6-8766-B321-9EEE4DC3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4306E7-6F15-E0AA-1AAB-B9C52ABD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324522-36D0-20CE-4F90-62BB7AFE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848C5-6499-B9E4-9AA6-8A098101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05A279-39BB-7456-60B7-AE29BF4F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73FDFF-D17A-D7D0-D099-B6B03279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00D3-A6DF-4BF5-4E45-B2A455AE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8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1E991-C04B-A6EC-6A94-CEF83921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051C07-FC4F-6439-6650-F12EA38E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20486-71CD-C8DF-B7DE-444F41A9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2F66-89F9-05A5-5839-ADD6CC2D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B8AFC-0E3E-B770-31DA-4A39A53E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3D839-84FB-4A51-66FF-DD0E50C57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8B66D-6996-894C-87BE-9F4DAEE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180E97-2F11-2FEA-E48D-8DEF38C0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7F9946-1C0E-3421-9293-397223B9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33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1632E-3892-B0B8-F16C-CA4DF7B7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6F6E5A-33F2-ED2E-37E5-96AC31E4F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FAA6F-22AA-E645-D90A-66D5FED5A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2E842-7E37-77E0-3503-66D66D53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FABDE-55D1-5EB2-120A-B8A3FAFE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A6EFF4-9736-A3A0-9DCF-F34EA570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710">
              <a:srgbClr val="8AB46D"/>
            </a:gs>
            <a:gs pos="0">
              <a:schemeClr val="accent6">
                <a:lumMod val="60000"/>
                <a:lumOff val="40000"/>
              </a:schemeClr>
            </a:gs>
            <a:gs pos="83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7085F-251A-B699-88C4-6BBC9BD7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12CE1-763A-E68C-1238-610D11202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58B9E-280B-FB6D-FD3F-8512682C1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0C3A-B284-4217-89DA-DAA6B1B4C5AE}" type="datetimeFigureOut">
              <a:rPr lang="ru-RU" smtClean="0"/>
              <a:t>18.10.2023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CD5CE-4E72-D3B7-CCB6-66C7DD17D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BB452-00E9-C382-7830-8366EE61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55C8-BACE-4BB9-904A-AE31277679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E61878-F097-22DA-2C47-302622F3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B403B-D481-567F-D872-97916F5A0EAE}"/>
              </a:ext>
            </a:extLst>
          </p:cNvPr>
          <p:cNvSpPr txBox="1"/>
          <p:nvPr/>
        </p:nvSpPr>
        <p:spPr>
          <a:xfrm>
            <a:off x="147782" y="748759"/>
            <a:ext cx="11157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Одинцовская гимназия  №14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 -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№ 29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ФЕМП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от 1 до 4»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CC11C-D802-87FF-1B5E-380A2223E69F}"/>
              </a:ext>
            </a:extLst>
          </p:cNvPr>
          <p:cNvSpPr txBox="1"/>
          <p:nvPr/>
        </p:nvSpPr>
        <p:spPr>
          <a:xfrm>
            <a:off x="416511" y="5190836"/>
            <a:ext cx="793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Сутормина Анастасия Андреевна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2DE8C-1D64-52D3-81B6-2D7FB5BDECD8}"/>
              </a:ext>
            </a:extLst>
          </p:cNvPr>
          <p:cNvSpPr txBox="1"/>
          <p:nvPr/>
        </p:nvSpPr>
        <p:spPr>
          <a:xfrm>
            <a:off x="4738254" y="6072909"/>
            <a:ext cx="21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368981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82276-9F3D-9CD3-059B-5854C5C64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473363"/>
            <a:ext cx="8774546" cy="58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E7E809-61CC-72E5-0B78-8E975794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913" y="1721665"/>
            <a:ext cx="2877080" cy="24050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49B56D-2D14-E694-8317-A887E766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28" y="54147"/>
            <a:ext cx="1981372" cy="27050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CF6053-B404-ECA7-1BCE-4420518D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64" y="1341078"/>
            <a:ext cx="3425787" cy="286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65155D-D275-8293-4B1D-24BE5160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25" y="1645310"/>
            <a:ext cx="2656106" cy="22203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0BD7F8-AEB9-CEA0-5792-88EE5048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15" y="1474639"/>
            <a:ext cx="3106239" cy="2596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BA86D1-F352-76A9-1AE5-94E330585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3037946"/>
            <a:ext cx="11379200" cy="36443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ACFD45-2C69-FBD5-0C1D-8F6BED3D5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" y="1119572"/>
            <a:ext cx="2328014" cy="21279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A8EE3B-E8E4-CD81-E8AA-759FCBA0E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4" y="1549039"/>
            <a:ext cx="1980150" cy="2141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C597E3-4231-F5A0-FA3D-E14CA623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07" y="1119572"/>
            <a:ext cx="1981372" cy="2139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7AB8CA-9E30-AB91-C854-A40C89DD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1" y="416245"/>
            <a:ext cx="2478590" cy="22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0.19467 L -0.00755 0.4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5278 L -0.00013 0.5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67 -0.05162 L -0.16133 -0.0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F1306D-C24D-309D-46D8-ADBC47004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0B77DC-35AC-941C-34EC-FB4A4312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35" y="535859"/>
            <a:ext cx="2282602" cy="19102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DE453-21CA-DA87-EF07-D053C92D0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06" y="4174836"/>
            <a:ext cx="3675895" cy="23713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F1B541-5BB0-12DE-DF0F-B4688286A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7" y="1687769"/>
            <a:ext cx="3977424" cy="26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7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55E9B-748C-6C3A-1D46-B824C4B3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37" y="2314787"/>
            <a:ext cx="2775369" cy="2321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63570-6B06-A143-8421-76E68DB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1685"/>
            <a:ext cx="2328874" cy="2127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6B2C3-FCBC-1AD3-97EA-82C248F59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132" y="670069"/>
            <a:ext cx="3671998" cy="39657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3753E9-E56B-BA50-564E-452669AC5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763" y="3091689"/>
            <a:ext cx="1846393" cy="15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2A37605-4516-9F4C-B10D-E5181DD95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/>
        </p:blipFill>
        <p:spPr>
          <a:xfrm>
            <a:off x="1592510" y="2041236"/>
            <a:ext cx="8877670" cy="35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BF06D-3A42-B237-AB19-AD742ABA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477980"/>
            <a:ext cx="9134765" cy="57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6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Сутормина</dc:creator>
  <cp:lastModifiedBy>Анастасия Сутормина</cp:lastModifiedBy>
  <cp:revision>1</cp:revision>
  <dcterms:created xsi:type="dcterms:W3CDTF">2023-10-18T19:58:17Z</dcterms:created>
  <dcterms:modified xsi:type="dcterms:W3CDTF">2023-10-18T19:58:28Z</dcterms:modified>
</cp:coreProperties>
</file>