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306154-D25E-47AF-B894-AD107A264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92CDE4F-6656-4675-8293-993F5648F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6C18E47-EE1D-49AC-B16C-A8EEC29D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6D3513-9FFD-4B8A-ABE3-7479228E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2B6EE61-4306-4624-8A69-066EB251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20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A7EF25-A686-4495-BF59-2D6BB586A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DE53153-C6EA-4750-8F72-EBC04D33F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F706EE9-E3E4-4DE3-AD70-CA85F8A5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7ABDCF7-5657-4E2F-A6BF-A6E6B62DF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6A02EB-02DD-4E65-9F67-A0B2B004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562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D9FDFAC-1B60-4ACC-9BF8-66D00B0000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E0DEF7E-A5FB-46A6-9FC0-5652C5E2C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1C9E726-BA27-4599-AE46-7EBA1BD8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75C9B26-9F85-4DAF-9009-E79E3156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FA3BC0A-A2EB-4AF2-AF65-302F501E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729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0E9A4C-290A-4A10-868D-D588A303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349A70D-E583-48C0-97DF-AF834A5A5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7A6D0C6-44C8-486D-84CC-273F47C43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36FCC82-84DF-4FC6-BCED-38E4EAC2E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9F0DCC-842F-4013-8269-25C70DC8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897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13EED0-3B1A-48F2-8F67-20506234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63DA4F7-8515-46DE-9ABB-1A400AC54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2BA82A2-9556-4F01-96E3-CBDD45AE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C237030-8103-4BF3-9543-284099A9E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5FA7DBD-8EF2-423E-88EF-1E25DFD9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968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CF724F-0144-42BA-9F42-CC55E50E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8C0B92F-E8A1-4AC0-82B0-E23EB64D8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3F953F1-EC98-4E4F-8580-111F5316B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CF20EFA-4557-49D5-9957-9225763A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BB4E5A1-7C79-4249-B9AF-7617A05F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C9F33C8-97CA-4A88-A6B8-0297782F1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595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0065F6-8736-4F9C-8537-E33716756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1DB7D55-1C1B-4C46-83E8-6615747A0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C069651-FE55-46AF-9E20-EDD757526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3231D57-9A3A-4A35-BB07-AEC1C2D10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7BD4CEA-FA54-4D0C-AD6A-25377E2D5A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821775E-FBF6-4591-818E-A6FFF9CF9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FF19B01-F2AE-4FD2-A9AA-891BBFBD6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B146D46-6B62-4BAA-A831-F81E63B7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639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FF5627-2ED6-498A-B197-96E69142E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E164935-F309-471A-B7B7-60664D3E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20CC6CE-2C37-429F-84DA-E274C3F73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15DD3EB-7035-4240-A151-52836F49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692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1809005-BD4F-42BA-B6FF-552049978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E8FE617-3BAE-4D26-9BDC-BF6F0F2C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5B0E13-5CD4-4794-9B2D-645ED47F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483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35096B-902C-4DC7-B9DC-B3265BFB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3B4B2E-93B3-4D3C-AB1F-618E38409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297CDDE-F491-4A1F-B88E-315F770FC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D7BB30F-5266-4DCC-895C-44E0E1F8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5486ED3-2B60-4596-B193-F0C60714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DD5E447-94E6-45B3-AFD7-4519F098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086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200E8D-99FB-43D4-9254-58FDE7619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CD0737F-C818-4CD3-9488-69133F793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F293CD2-E311-44D8-99CD-984177328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ECEE6D-CDAA-483E-A92A-E4C6CAD68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508B8D-165A-4BC0-AE83-5777FD49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50CD183-F519-4DCB-851D-46F98D97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095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48B5FD-5A9C-4B76-8BD6-71008E2D6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CA5C24F-ADAC-4E24-9939-F581F3842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933E6A6-4E84-4924-AA3A-CD2F9F33D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0BD4-0B71-4A6C-B8A0-56FE80441A6C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00910FD-50EC-4DD8-926F-C6CD7CA6A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2A15FF7-EC66-4542-9EDD-8B5188F08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E5B0E-7BF4-41C6-87AE-39BCCB39D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159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A2E6A7F-1608-4F1C-90D0-B645A15B0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057" y="325120"/>
            <a:ext cx="5223503" cy="6014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59227250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9E2BC419-A384-4088-A082-1FA254285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29" y="523081"/>
            <a:ext cx="6815184" cy="5811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66384195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45342D-78D5-4EED-BA0A-282ED6316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AAA2612-A342-403B-9928-9C1EAA533222}"/>
              </a:ext>
            </a:extLst>
          </p:cNvPr>
          <p:cNvSpPr/>
          <p:nvPr/>
        </p:nvSpPr>
        <p:spPr>
          <a:xfrm>
            <a:off x="520700" y="365118"/>
            <a:ext cx="1808480" cy="192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ABA5A2B-CF60-4881-8A1C-BA37966D5D06}"/>
              </a:ext>
            </a:extLst>
          </p:cNvPr>
          <p:cNvSpPr/>
          <p:nvPr/>
        </p:nvSpPr>
        <p:spPr>
          <a:xfrm>
            <a:off x="2646680" y="365118"/>
            <a:ext cx="1808480" cy="192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96072F2B-1ECF-473C-B8DC-AEF4D08F5D10}"/>
              </a:ext>
            </a:extLst>
          </p:cNvPr>
          <p:cNvSpPr/>
          <p:nvPr/>
        </p:nvSpPr>
        <p:spPr>
          <a:xfrm>
            <a:off x="4772660" y="365118"/>
            <a:ext cx="1808480" cy="192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7CBBF08-7F2A-4253-BD92-3626EEA6BA3C}"/>
              </a:ext>
            </a:extLst>
          </p:cNvPr>
          <p:cNvSpPr/>
          <p:nvPr/>
        </p:nvSpPr>
        <p:spPr>
          <a:xfrm>
            <a:off x="6939280" y="365118"/>
            <a:ext cx="1808480" cy="192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3C8A831-0868-4D0E-80D8-36C549E3D58C}"/>
              </a:ext>
            </a:extLst>
          </p:cNvPr>
          <p:cNvSpPr/>
          <p:nvPr/>
        </p:nvSpPr>
        <p:spPr>
          <a:xfrm>
            <a:off x="9060180" y="365118"/>
            <a:ext cx="1808480" cy="192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="" xmlns:a16="http://schemas.microsoft.com/office/drawing/2014/main" id="{97CB11EA-2B9C-4F7C-9997-7BA589E65C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345" y="4063359"/>
            <a:ext cx="1440655" cy="1920874"/>
          </a:xfr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0357C579-8C52-4385-803F-7B206B248B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920" y="4967591"/>
            <a:ext cx="1441800" cy="19224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E3FF9ED1-5BCA-4253-B72F-37D5EB857B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760" y="4386968"/>
            <a:ext cx="1441800" cy="19224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66395D78-580C-4F2F-BAF2-74D877D9D7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480" y="3143598"/>
            <a:ext cx="1441800" cy="192240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9D4D7DC4-7C99-4552-91EF-6E33BB389C9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680" y="2665592"/>
            <a:ext cx="1441800" cy="1922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65437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03 -0.05 L 0.06003 -0.05 C 0.06172 -0.05717 0.06289 -0.06481 0.06537 -0.07106 C 0.06667 -0.07407 0.06901 -0.07523 0.07084 -0.07731 C 0.0724 -0.07939 0.0737 -0.08194 0.07526 -0.08379 C 0.07917 -0.08865 0.07891 -0.08819 0.08255 -0.09027 C 0.08646 -0.08796 0.08815 -0.08657 0.09336 -0.08703 C 0.09649 -0.08726 0.09935 -0.08935 0.10248 -0.09027 C 0.10417 -0.09097 0.10599 -0.09143 0.10781 -0.09189 C 0.10938 -0.09351 0.11081 -0.09537 0.11237 -0.09676 C 0.1138 -0.09791 0.11537 -0.09884 0.11693 -0.1 C 0.14024 -0.11551 0.16693 -0.10254 0.19193 -0.10301 L 0.21081 -0.10463 C 0.21472 -0.10509 0.21862 -0.10601 0.22266 -0.10625 L 0.25964 -0.10949 L 0.275 -0.11597 C 0.27865 -0.11759 0.28216 -0.12014 0.28581 -0.12083 C 0.2931 -0.12176 0.30026 -0.12245 0.30755 -0.12407 L 0.32383 -0.12708 C 0.32526 -0.12824 0.32669 -0.12986 0.32826 -0.13032 C 0.33386 -0.13217 0.34701 -0.13426 0.35365 -0.13518 C 0.35664 -0.13634 0.35964 -0.13726 0.36263 -0.13842 C 0.36341 -0.13865 0.37071 -0.14259 0.37253 -0.14328 C 0.375 -0.14398 0.37748 -0.14421 0.37982 -0.1449 C 0.38399 -0.14583 0.38828 -0.14722 0.39245 -0.14814 C 0.39636 -0.14884 0.40026 -0.14907 0.40417 -0.14976 L 0.41419 -0.15139 C 0.41719 -0.15277 0.42018 -0.15486 0.42318 -0.15601 C 0.42526 -0.15694 0.42748 -0.15648 0.42956 -0.15764 C 0.43229 -0.15926 0.4349 -0.16203 0.43763 -0.16412 C 0.4388 -0.1662 0.43985 -0.16875 0.44128 -0.1706 C 0.45156 -0.18379 0.44388 -0.17199 0.45117 -0.18009 C 0.45339 -0.18264 0.45521 -0.18611 0.45755 -0.18819 C 0.45886 -0.18935 0.46055 -0.18912 0.46198 -0.18981 C 0.46328 -0.19027 0.46446 -0.19097 0.46563 -0.19143 C 0.46823 -0.19606 0.46953 -0.19884 0.47292 -0.20277 C 0.47396 -0.20393 0.47526 -0.20486 0.47656 -0.20578 C 0.47891 -0.2125 0.47891 -0.21319 0.48373 -0.21875 C 0.48516 -0.22037 0.48685 -0.2206 0.48828 -0.22199 C 0.48867 -0.22222 0.4944 -0.22847 0.49544 -0.22986 C 0.49649 -0.23148 0.49727 -0.2331 0.49818 -0.23472 C 0.49844 -0.23634 0.49883 -0.23796 0.49909 -0.23958 C 0.49948 -0.24166 0.49948 -0.24398 0.5 -0.24606 C 0.50039 -0.24791 0.50417 -0.25648 0.50456 -0.25717 C 0.50703 -0.26365 0.50508 -0.26134 0.50899 -0.26365 C 0.51081 -0.26643 0.51263 -0.26921 0.51446 -0.27176 C 0.51615 -0.27407 0.51849 -0.27523 0.51992 -0.27824 C 0.5211 -0.28078 0.52227 -0.28333 0.52344 -0.28611 C 0.52409 -0.28773 0.52448 -0.28981 0.52526 -0.29097 C 0.5263 -0.29259 0.52774 -0.29305 0.52891 -0.29421 C 0.53008 -0.30231 0.53047 -0.31088 0.53255 -0.31828 L 0.5362 -0.33101 L 0.5362 -0.33101 " pathEditMode="relative" ptsTypes="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5 -0.13658 L -0.03945 -0.13658 C -0.04167 -0.14051 -0.04362 -0.14445 -0.04583 -0.14792 C -0.04662 -0.14931 -0.04766 -0.15 -0.04857 -0.15116 C -0.05013 -0.15324 -0.05156 -0.15556 -0.05313 -0.15764 C -0.05482 -0.15995 -0.0569 -0.16134 -0.05847 -0.16412 C -0.05938 -0.16551 -0.06042 -0.16713 -0.0612 -0.16875 C -0.06185 -0.17037 -0.06211 -0.17269 -0.06302 -0.17361 C -0.06406 -0.17477 -0.06537 -0.17477 -0.06667 -0.17523 C -0.07357 -0.18357 -0.06992 -0.18056 -0.07748 -0.18495 L -0.08021 -0.18658 C -0.08529 -0.19329 -0.08242 -0.19051 -0.08919 -0.19445 L -0.09193 -0.19607 L -0.09466 -0.19769 C -0.09557 -0.19884 -0.09636 -0.20023 -0.0974 -0.20093 C -0.10013 -0.20324 -0.10339 -0.2044 -0.10638 -0.20579 C -0.10755 -0.20695 -0.10899 -0.20741 -0.11003 -0.20903 C -0.11081 -0.21019 -0.11081 -0.21296 -0.11185 -0.21389 C -0.11315 -0.21528 -0.11485 -0.21482 -0.11628 -0.21551 C -0.12669 -0.2338 -0.11393 -0.21065 -0.12266 -0.22824 C -0.12956 -0.24236 -0.12305 -0.22639 -0.12982 -0.24283 C -0.13047 -0.24421 -0.13125 -0.24583 -0.13164 -0.24769 C -0.13216 -0.24908 -0.13203 -0.25093 -0.13255 -0.25232 C -0.13333 -0.2544 -0.13438 -0.25556 -0.13529 -0.25718 C -0.13711 -0.26343 -0.13672 -0.2632 -0.13893 -0.26852 C -0.13985 -0.2706 -0.14089 -0.27269 -0.14167 -0.275 C -0.14232 -0.27685 -0.14271 -0.27917 -0.14349 -0.28125 C -0.14401 -0.2831 -0.14479 -0.28449 -0.14518 -0.28611 C -0.14597 -0.28866 -0.14636 -0.29167 -0.14701 -0.29421 C -0.14753 -0.29583 -0.14831 -0.29722 -0.14883 -0.29908 C -0.14922 -0.30046 -0.14935 -0.30232 -0.14974 -0.30394 C -0.15026 -0.30556 -0.15104 -0.30695 -0.15156 -0.30857 C -0.15195 -0.31019 -0.15208 -0.31204 -0.15248 -0.31343 C -0.15326 -0.31644 -0.15612 -0.32245 -0.15703 -0.32477 C -0.15794 -0.32732 -0.15886 -0.33009 -0.15964 -0.33287 C -0.16029 -0.33495 -0.16068 -0.33727 -0.16146 -0.33912 C -0.16289 -0.34283 -0.16485 -0.34491 -0.16693 -0.34722 C -0.17031 -0.35093 -0.17123 -0.35162 -0.17409 -0.35533 C -0.17539 -0.35671 -0.17643 -0.3588 -0.17774 -0.36019 C -0.17943 -0.36158 -0.1832 -0.3632 -0.1832 -0.3632 L -0.18854 -0.36968 C -0.18945 -0.37083 -0.19024 -0.37222 -0.19128 -0.37292 C -0.19766 -0.37662 -0.18985 -0.37176 -0.19766 -0.37778 C -0.19857 -0.37847 -0.19948 -0.3787 -0.20039 -0.3794 C -0.2013 -0.38033 -0.20208 -0.38195 -0.20313 -0.38264 C -0.20508 -0.38357 -0.20729 -0.38357 -0.20938 -0.38426 C -0.21263 -0.38796 -0.21498 -0.39144 -0.21836 -0.39375 C -0.22018 -0.39514 -0.22227 -0.39514 -0.22383 -0.39699 C -0.23008 -0.4044 -0.22722 -0.40232 -0.23203 -0.40509 L -0.23737 -0.41158 C -0.23958 -0.41412 -0.24115 -0.4162 -0.24375 -0.41806 C -0.24492 -0.41875 -0.2461 -0.41898 -0.2474 -0.41945 C -0.25508 -0.4287 -0.24531 -0.41783 -0.25274 -0.42431 C -0.25378 -0.42523 -0.25456 -0.42662 -0.25547 -0.42755 C -0.25677 -0.4287 -0.26068 -0.43033 -0.26185 -0.43079 C -0.26237 -0.43241 -0.26276 -0.43449 -0.26354 -0.43565 C -0.26576 -0.43843 -0.27083 -0.44213 -0.27083 -0.44213 C -0.27214 -0.4456 -0.27331 -0.44931 -0.27539 -0.45162 C -0.27617 -0.45255 -0.27722 -0.45278 -0.278 -0.45324 C -0.27865 -0.45486 -0.27904 -0.45671 -0.27982 -0.4581 C -0.2806 -0.45949 -0.2819 -0.45972 -0.28255 -0.46134 C -0.2832 -0.46273 -0.28307 -0.46458 -0.28347 -0.4662 C -0.28672 -0.47662 -0.28542 -0.47477 -0.28985 -0.47732 C -0.29128 -0.48565 -0.28945 -0.47986 -0.29336 -0.4838 C -0.29531 -0.48565 -0.29675 -0.48912 -0.29883 -0.49028 C -0.30274 -0.49259 -0.30065 -0.49144 -0.30521 -0.49352 C -0.30755 -0.4963 -0.3086 -0.49792 -0.31146 -0.5 C -0.31328 -0.50116 -0.31537 -0.50116 -0.31693 -0.50324 C -0.32044 -0.50718 -0.31862 -0.50579 -0.3224 -0.50787 C -0.32318 -0.50949 -0.32396 -0.51158 -0.325 -0.51273 C -0.32578 -0.51366 -0.32682 -0.51389 -0.32774 -0.51435 C -0.33021 -0.51551 -0.33268 -0.5162 -0.33503 -0.51759 C -0.33594 -0.51806 -0.33685 -0.51852 -0.33763 -0.51921 C -0.33867 -0.52014 -0.33945 -0.52176 -0.34037 -0.52245 C -0.34154 -0.52338 -0.34284 -0.52338 -0.34401 -0.52408 C -0.34492 -0.52454 -0.34583 -0.525 -0.34675 -0.5257 L -0.35208 -0.53195 " pathEditMode="relative" ptsTypes="AAAAAAAAAAAAAAAAAAAAAAAAA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-0.13704 L 0.02031 -0.13704 C 0.01705 -0.13773 0.00989 -0.13819 0.00664 -0.1419 C 0.00573 -0.14306 0.00494 -0.14444 0.00403 -0.14514 C 0.00221 -0.14653 -0.00144 -0.14838 -0.00144 -0.14838 C -0.00925 -0.15764 0.00065 -0.14653 -0.0069 -0.15324 C -0.00782 -0.15417 -0.0086 -0.15556 -0.00951 -0.15648 C -0.01042 -0.15718 -0.01146 -0.15718 -0.01224 -0.1581 C -0.0142 -0.15995 -0.01563 -0.16319 -0.01771 -0.16435 C -0.02149 -0.16667 -0.01967 -0.16505 -0.02318 -0.16921 C -0.02344 -0.17083 -0.02331 -0.17292 -0.02396 -0.17407 C -0.02513 -0.17616 -0.02878 -0.17801 -0.03034 -0.17894 C -0.0306 -0.18056 -0.03073 -0.18241 -0.03125 -0.1838 C -0.03321 -0.18912 -0.03412 -0.18796 -0.03672 -0.19167 C -0.03763 -0.19329 -0.03842 -0.19514 -0.03933 -0.19653 C -0.0405 -0.19838 -0.0418 -0.19977 -0.04297 -0.20139 C -0.04909 -0.21065 -0.04245 -0.20232 -0.04844 -0.20949 C -0.04896 -0.21111 -0.04948 -0.21273 -0.05026 -0.21435 C -0.05196 -0.21759 -0.05417 -0.22014 -0.0556 -0.22384 C -0.05625 -0.22546 -0.05677 -0.22732 -0.05743 -0.2287 C -0.05964 -0.23333 -0.06016 -0.23357 -0.06289 -0.23681 C -0.06342 -0.23843 -0.06394 -0.24028 -0.06472 -0.24167 C -0.06641 -0.24468 -0.06784 -0.24514 -0.07006 -0.2463 C -0.07097 -0.24792 -0.07175 -0.24977 -0.07279 -0.25116 C -0.07539 -0.25486 -0.07878 -0.25857 -0.0819 -0.26088 C -0.08269 -0.26157 -0.0836 -0.26204 -0.08451 -0.2625 C -0.08972 -0.26482 -0.08802 -0.26319 -0.09271 -0.26574 C -0.09453 -0.26667 -0.09636 -0.26782 -0.09805 -0.26898 C -0.09896 -0.26944 -0.09987 -0.27014 -0.10078 -0.2706 C -0.10235 -0.27107 -0.10378 -0.27176 -0.10534 -0.27222 C -0.10769 -0.27269 -0.11016 -0.27292 -0.1125 -0.27361 C -0.11381 -0.27407 -0.11498 -0.275 -0.11615 -0.27523 C -0.11823 -0.27593 -0.12045 -0.27639 -0.12253 -0.27685 C -0.12435 -0.27801 -0.12618 -0.2787 -0.12787 -0.28009 C -0.12917 -0.28125 -0.13021 -0.28264 -0.13151 -0.28333 C -0.13386 -0.28472 -0.13646 -0.28519 -0.13881 -0.28657 C -0.14493 -0.29028 -0.1375 -0.28588 -0.14779 -0.29144 C -0.1487 -0.2919 -0.14961 -0.29259 -0.15052 -0.29306 C -0.15196 -0.29375 -0.15352 -0.29398 -0.15508 -0.29468 C -0.15743 -0.2956 -0.1599 -0.29653 -0.16224 -0.29792 C -0.16315 -0.29838 -0.16407 -0.29907 -0.16498 -0.29931 C -0.16771 -0.30023 -0.17045 -0.30046 -0.17305 -0.30093 C -0.17552 -0.30208 -0.17787 -0.3037 -0.18034 -0.30417 L -0.19662 -0.30741 C -0.20573 -0.31296 -0.19154 -0.30463 -0.20287 -0.31065 C -0.20469 -0.31157 -0.20651 -0.31296 -0.20834 -0.31389 C -0.21342 -0.3162 -0.21068 -0.31505 -0.21641 -0.31713 C -0.22305 -0.32292 -0.21693 -0.31829 -0.22461 -0.32199 C -0.22644 -0.32292 -0.22813 -0.32431 -0.22995 -0.32523 C -0.2336 -0.32662 -0.23881 -0.3294 -0.24271 -0.32986 C -0.24831 -0.33079 -0.25404 -0.33102 -0.25977 -0.33148 C -0.26107 -0.33218 -0.26224 -0.33264 -0.26342 -0.3331 C -0.26602 -0.33403 -0.27071 -0.33519 -0.27344 -0.33634 C -0.28438 -0.34167 -0.27266 -0.33843 -0.28698 -0.3412 C -0.28789 -0.34167 -0.28868 -0.34236 -0.28959 -0.34282 C -0.29115 -0.34352 -0.29271 -0.34352 -0.29414 -0.34444 C -0.29545 -0.34514 -0.29649 -0.34676 -0.29779 -0.34769 C -0.29987 -0.34907 -0.30495 -0.35023 -0.30677 -0.35093 C -0.31693 -0.35972 -0.30417 -0.34907 -0.31407 -0.35556 C -0.31524 -0.35648 -0.31641 -0.3581 -0.31758 -0.3588 C -0.3194 -0.35972 -0.32123 -0.35972 -0.32305 -0.36042 C -0.33151 -0.36343 -0.32253 -0.36065 -0.32943 -0.36366 C -0.33086 -0.36435 -0.33243 -0.36458 -0.33386 -0.36528 C -0.33776 -0.3669 -0.34089 -0.37107 -0.3448 -0.37338 C -0.34649 -0.37431 -0.34831 -0.37431 -0.35013 -0.375 C -0.35144 -0.37546 -0.35261 -0.37593 -0.35378 -0.37662 C -0.36003 -0.3838 -0.35717 -0.38171 -0.36185 -0.38449 C -0.36315 -0.38611 -0.3642 -0.38796 -0.3655 -0.38935 C -0.36888 -0.39282 -0.37097 -0.39329 -0.3737 -0.39745 C -0.37461 -0.39884 -0.37539 -0.40069 -0.37631 -0.40232 C -0.37748 -0.40394 -0.37878 -0.40556 -0.37995 -0.40718 C -0.38086 -0.4081 -0.3819 -0.40903 -0.38269 -0.41019 C -0.38959 -0.4206 -0.38138 -0.41042 -0.38815 -0.41829 C -0.38868 -0.41991 -0.3892 -0.42176 -0.38998 -0.42315 C -0.39063 -0.42454 -0.39193 -0.42477 -0.39258 -0.42639 C -0.39323 -0.42778 -0.3931 -0.42963 -0.39349 -0.43125 C -0.39453 -0.43449 -0.39597 -0.4375 -0.39714 -0.44074 C -0.39714 -0.44074 -0.40078 -0.45046 -0.40078 -0.45046 L -0.40352 -0.4537 C -0.40378 -0.45532 -0.40365 -0.45718 -0.40443 -0.45857 C -0.40743 -0.46389 -0.40912 -0.46458 -0.4125 -0.46644 C -0.41342 -0.46806 -0.4142 -0.46991 -0.41524 -0.4713 C -0.41602 -0.47245 -0.41719 -0.47315 -0.41797 -0.47454 C -0.4194 -0.47755 -0.42032 -0.48102 -0.42149 -0.48426 C -0.42214 -0.48588 -0.42253 -0.48773 -0.42331 -0.48889 L -0.42605 -0.49375 C -0.42631 -0.49537 -0.42657 -0.49722 -0.42696 -0.49861 C -0.42956 -0.5081 -0.42813 -0.49884 -0.42969 -0.50833 C -0.42995 -0.51042 -0.43021 -0.5125 -0.4306 -0.51482 C -0.43203 -0.52407 -0.43099 -0.51458 -0.43243 -0.52593 C -0.43347 -0.53495 -0.43321 -0.53403 -0.43425 -0.54352 C -0.43451 -0.5463 -0.43477 -0.54907 -0.43503 -0.55162 C -0.43477 -0.56667 -0.43425 -0.58171 -0.43425 -0.59653 " pathEditMode="relative" ptsTypes="AAAAAAAAAAAAAAAAAAAAAAAAAAAAAAAA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1 -0.14074 L 0.03021 -0.14074 C 0.02956 -0.14537 0.02943 -0.15046 0.02839 -0.15509 C 0.02787 -0.15718 0.0263 -0.15787 0.02565 -0.15995 C 0.025 -0.16181 0.02526 -0.16435 0.02474 -0.16644 C 0.02435 -0.16806 0.02357 -0.16944 0.02292 -0.17107 C 0.02227 -0.17546 0.02188 -0.17986 0.0211 -0.18403 L 0.01927 -0.19375 C 0.01901 -0.19514 0.01862 -0.19676 0.01836 -0.19838 C 0.0181 -0.20069 0.01771 -0.20278 0.01745 -0.20486 C 0.01719 -0.20764 0.01693 -0.21019 0.01654 -0.21296 C 0.01641 -0.21458 0.01602 -0.2162 0.01563 -0.21782 C 0.01498 -0.22593 0.01406 -0.23565 0.01302 -0.24352 L 0.0112 -0.25625 C 0.0112 -0.25625 0.00938 -0.26921 0.00938 -0.26921 C 0.00912 -0.27083 0.00873 -0.27245 0.00847 -0.27407 C 0.00599 -0.28958 0.00938 -0.27222 0.00573 -0.28519 C 0.0043 -0.29051 0.0056 -0.29028 0.003 -0.29491 C 0.00222 -0.2963 0.00117 -0.29699 0.00026 -0.29815 C -0.00026 -0.29977 -0.00078 -0.30162 -0.00143 -0.30301 C -0.00221 -0.30417 -0.00351 -0.30463 -0.00416 -0.30602 C -0.00482 -0.30741 -0.00455 -0.30949 -0.00508 -0.31088 C -0.00664 -0.31458 -0.00911 -0.3169 -0.01054 -0.3206 C -0.0112 -0.32222 -0.01159 -0.32407 -0.01237 -0.32546 C -0.01315 -0.32685 -0.01419 -0.32755 -0.0151 -0.3287 C -0.01536 -0.33032 -0.01549 -0.33194 -0.01601 -0.33333 C -0.01719 -0.33796 -0.01849 -0.33958 -0.02044 -0.34306 C -0.02265 -0.35463 -0.0207 -0.35093 -0.025 -0.35602 L -0.02682 -0.36551 C -0.02708 -0.36713 -0.02721 -0.36898 -0.02773 -0.37037 L -0.02955 -0.37523 C -0.02982 -0.37685 -0.03021 -0.37847 -0.03047 -0.38009 C -0.03112 -0.38426 -0.03229 -0.39282 -0.03229 -0.39282 C -0.0332 -0.41157 -0.03307 -0.40463 -0.03307 -0.41366 " pathEditMode="relative" ptsTypes="AAAAAAAAAAAAAAAAAAAAAAAAAAAAAAAAA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35 -0.14143 L 0.02435 -0.14143 C 0.02461 -0.14907 0.02487 -0.15648 0.02513 -0.16412 C 0.02604 -0.18495 0.02409 -0.17801 0.02786 -0.18819 C 0.03073 -0.20833 0.02708 -0.18333 0.02969 -0.1993 C 0.03008 -0.20162 0.03034 -0.2037 0.0306 -0.20579 C 0.03086 -0.21643 0.03099 -0.22731 0.03151 -0.23796 C 0.03164 -0.24004 0.03216 -0.24213 0.03242 -0.24444 C 0.03411 -0.26065 0.03242 -0.25046 0.03424 -0.26041 C 0.03646 -0.30301 0.03398 -0.25069 0.03607 -0.33125 C 0.0362 -0.33657 0.03659 -0.3419 0.03698 -0.34722 C 0.03711 -0.35 0.03763 -0.35254 0.03789 -0.35532 C 0.03815 -0.35856 0.03854 -0.36157 0.0388 -0.36481 C 0.03906 -0.36967 0.03932 -0.37454 0.03971 -0.3794 C 0.03997 -0.38264 0.04088 -0.39028 0.0414 -0.39375 C 0.04166 -0.39537 0.04206 -0.39699 0.04232 -0.39861 C 0.04284 -0.40347 0.04349 -0.41366 0.04505 -0.41782 L 0.04687 -0.42268 C 0.04713 -0.42477 0.04739 -0.42708 0.04778 -0.42916 C 0.04831 -0.43241 0.04922 -0.43541 0.04961 -0.43889 C 0.04987 -0.44143 0.05026 -0.44421 0.05052 -0.44676 C 0.05091 -0.45046 0.05104 -0.4544 0.05143 -0.4581 C 0.05195 -0.46342 0.05247 -0.46875 0.05325 -0.47407 C 0.05351 -0.47639 0.0539 -0.47847 0.05416 -0.48055 C 0.05638 -0.50023 0.05377 -0.48171 0.05599 -0.49653 C 0.05625 -0.50139 0.05638 -0.50625 0.05677 -0.51111 C 0.05703 -0.51319 0.05755 -0.51528 0.05768 -0.51759 C 0.05807 -0.52129 0.0582 -0.525 0.05859 -0.5287 C 0.05911 -0.53217 0.05989 -0.53518 0.06041 -0.53842 L 0.06224 -0.54815 C 0.0625 -0.54977 0.06263 -0.55162 0.06315 -0.55278 C 0.06445 -0.55579 0.06901 -0.56666 0.06953 -0.56898 L 0.07135 -0.57847 C 0.07161 -0.58009 0.07161 -0.58194 0.07213 -0.58333 C 0.07278 -0.58495 0.07357 -0.58657 0.07396 -0.58819 C 0.07448 -0.58981 0.07448 -0.59143 0.07487 -0.59305 C 0.07617 -0.59745 0.07747 -0.59907 0.07942 -0.60278 C 0.08138 -0.61296 0.07877 -0.60185 0.08307 -0.61227 C 0.08385 -0.61435 0.08411 -0.6169 0.08489 -0.61875 C 0.08646 -0.62268 0.08815 -0.6243 0.09023 -0.62685 C 0.09088 -0.62893 0.09166 -0.63102 0.09206 -0.6331 C 0.09258 -0.63518 0.09245 -0.63773 0.09297 -0.63958 C 0.09362 -0.64213 0.09479 -0.64398 0.0957 -0.64606 L 0.09752 -0.65579 C 0.09778 -0.65741 0.09804 -0.65903 0.09844 -0.66041 L 0.10026 -0.6669 C 0.10091 -0.67245 0.10117 -0.67616 0.10208 -0.68148 C 0.10286 -0.68657 0.10234 -0.68518 0.1039 -0.68773 " pathEditMode="relative" ptsTypes="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71408F-D9DB-4E04-AD65-1C9ED291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5A4C6AF-0814-4DBF-BF99-BAD98567D5EB}"/>
              </a:ext>
            </a:extLst>
          </p:cNvPr>
          <p:cNvSpPr/>
          <p:nvPr/>
        </p:nvSpPr>
        <p:spPr>
          <a:xfrm>
            <a:off x="752055" y="394993"/>
            <a:ext cx="1808480" cy="192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B165C50-1A17-436F-8946-6C6556B864A5}"/>
              </a:ext>
            </a:extLst>
          </p:cNvPr>
          <p:cNvSpPr/>
          <p:nvPr/>
        </p:nvSpPr>
        <p:spPr>
          <a:xfrm>
            <a:off x="3351882" y="429739"/>
            <a:ext cx="1808480" cy="192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83E2765-D01D-4904-B5DC-D97F0C9A1232}"/>
              </a:ext>
            </a:extLst>
          </p:cNvPr>
          <p:cNvSpPr/>
          <p:nvPr/>
        </p:nvSpPr>
        <p:spPr>
          <a:xfrm>
            <a:off x="5861050" y="399863"/>
            <a:ext cx="1808480" cy="192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01AEE2E-29A9-4A8D-88B2-490BD129ABDE}"/>
              </a:ext>
            </a:extLst>
          </p:cNvPr>
          <p:cNvSpPr/>
          <p:nvPr/>
        </p:nvSpPr>
        <p:spPr>
          <a:xfrm>
            <a:off x="8370218" y="394994"/>
            <a:ext cx="1808480" cy="192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47C3FC72-9625-417A-AE64-2AC07A2809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199" y="4543690"/>
            <a:ext cx="1441800" cy="19224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422D9334-3EF5-4A16-90BF-E0E0B506E1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798" y="3116352"/>
            <a:ext cx="1441800" cy="1922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A90FE44A-486A-43C9-988D-8A08B9C6C80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783" t="2" r="20811" b="79"/>
          <a:stretch/>
        </p:blipFill>
        <p:spPr>
          <a:xfrm>
            <a:off x="1212101" y="4435208"/>
            <a:ext cx="1645003" cy="1920875"/>
          </a:xfrm>
          <a:prstGeom prst="rect">
            <a:avLst/>
          </a:prstGeom>
        </p:spPr>
      </p:pic>
      <p:pic>
        <p:nvPicPr>
          <p:cNvPr id="9" name="Объект 8">
            <a:extLst>
              <a:ext uri="{FF2B5EF4-FFF2-40B4-BE49-F238E27FC236}">
                <a16:creationId xmlns="" xmlns:a16="http://schemas.microsoft.com/office/drawing/2014/main" id="{65550075-F001-44AB-B7C3-9F8EB97630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715" y="3116352"/>
            <a:ext cx="1441800" cy="1922400"/>
          </a:xfrm>
        </p:spPr>
      </p:pic>
    </p:spTree>
    <p:extLst>
      <p:ext uri="{BB962C8B-B14F-4D97-AF65-F5344CB8AC3E}">
        <p14:creationId xmlns="" xmlns:p14="http://schemas.microsoft.com/office/powerpoint/2010/main" val="351010028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71 -0.14004 L -0.02071 -0.14004 C -0.02943 -0.13819 -0.02839 -0.13726 -0.03698 -0.14004 C -0.03802 -0.14027 -0.03881 -0.14097 -0.03972 -0.14143 C -0.04284 -0.14351 -0.04571 -0.14629 -0.04883 -0.14791 L -0.05508 -0.15115 C -0.05599 -0.15162 -0.05691 -0.15231 -0.05782 -0.15277 C -0.06133 -0.15416 -0.0655 -0.15416 -0.06862 -0.15763 C -0.07448 -0.16388 -0.07149 -0.1618 -0.07774 -0.16412 C -0.07865 -0.16574 -0.0793 -0.16782 -0.08047 -0.16875 C -0.08594 -0.17338 -0.09011 -0.17384 -0.09584 -0.17523 C -0.10183 -0.1824 -0.0948 -0.175 -0.10209 -0.18009 C -0.11237 -0.18726 -0.103 -0.18333 -0.11211 -0.18657 C -0.11433 -0.18912 -0.11576 -0.1912 -0.11836 -0.19282 C -0.11954 -0.19375 -0.12084 -0.19398 -0.12201 -0.19444 C -0.12318 -0.1956 -0.12448 -0.19629 -0.12566 -0.19768 C -0.1267 -0.19907 -0.12722 -0.20162 -0.12839 -0.20254 C -0.12904 -0.20324 -0.13802 -0.20578 -0.13829 -0.20578 C -0.1392 -0.20625 -0.14011 -0.20694 -0.14102 -0.2074 C -0.14636 -0.20972 -0.14401 -0.20787 -0.14818 -0.21064 C -0.14974 -0.21157 -0.15118 -0.21319 -0.15274 -0.21388 C -0.15482 -0.21481 -0.15691 -0.21481 -0.15912 -0.2155 C -0.16524 -0.21898 -0.15769 -0.21504 -0.1681 -0.21875 C -0.16901 -0.21898 -0.16993 -0.2199 -0.17084 -0.22013 C -0.17227 -0.22083 -0.17383 -0.22106 -0.17526 -0.22175 C -0.18659 -0.22731 -0.17487 -0.22338 -0.1862 -0.22662 C -0.19128 -0.23588 -0.18607 -0.22824 -0.19245 -0.2331 C -0.19349 -0.23379 -0.19427 -0.23541 -0.19519 -0.23634 C -0.1961 -0.23703 -0.19701 -0.23726 -0.19792 -0.23796 C -0.19883 -0.23888 -0.19961 -0.24027 -0.20066 -0.2412 C -0.20144 -0.24189 -0.20248 -0.24189 -0.20339 -0.24282 C -0.20521 -0.24467 -0.20677 -0.24745 -0.20873 -0.24907 C -0.21745 -0.25694 -0.21355 -0.2537 -0.22058 -0.25879 C -0.22566 -0.26782 -0.22071 -0.26064 -0.22592 -0.26527 C -0.22696 -0.26597 -0.22774 -0.26736 -0.22865 -0.26851 C -0.22982 -0.26967 -0.23112 -0.27037 -0.2323 -0.27175 C -0.23711 -0.27662 -0.23269 -0.27361 -0.23763 -0.27638 C -0.24441 -0.28449 -0.2362 -0.27407 -0.2431 -0.28449 C -0.24388 -0.28564 -0.24493 -0.28657 -0.24584 -0.28773 C -0.25274 -0.29791 -0.24454 -0.28773 -0.25131 -0.29583 L -0.25847 -0.31504 C -0.25912 -0.31666 -0.2599 -0.31805 -0.26029 -0.3199 L -0.26302 -0.33425 L -0.26576 -0.34884 L -0.26667 -0.35347 C -0.26706 -0.35879 -0.26758 -0.36967 -0.26927 -0.37453 C -0.27058 -0.37754 -0.27227 -0.38032 -0.27292 -0.38402 C -0.27357 -0.3875 -0.27396 -0.3912 -0.27566 -0.39375 C -0.27735 -0.39629 -0.27956 -0.39745 -0.28112 -0.40023 L -0.28282 -0.40324 " pathEditMode="relative" ptsTypes="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86 -0.13912 L -0.03086 -0.13912 C -0.03333 -0.14144 -0.03581 -0.14329 -0.03815 -0.14561 C -0.03906 -0.14653 -0.03984 -0.14815 -0.04088 -0.14885 C -0.04206 -0.14977 -0.04323 -0.15 -0.04453 -0.15047 L -0.04987 -0.16019 C -0.05104 -0.16227 -0.05273 -0.16389 -0.05351 -0.16644 C -0.05677 -0.17824 -0.05338 -0.16806 -0.05898 -0.1794 C -0.06002 -0.18172 -0.06289 -0.19098 -0.06341 -0.19236 C -0.06458 -0.19514 -0.06575 -0.19769 -0.06706 -0.20024 C -0.06784 -0.20209 -0.06875 -0.20371 -0.06979 -0.2051 C -0.07448 -0.21204 -0.07161 -0.20394 -0.07786 -0.21644 C -0.08737 -0.23496 -0.0763 -0.21899 -0.08515 -0.23079 C -0.08867 -0.24051 -0.08476 -0.23125 -0.08958 -0.23889 C -0.09935 -0.25417 -0.08958 -0.24167 -0.09778 -0.25 C -0.0987 -0.25116 -0.09961 -0.25209 -0.10052 -0.25324 C -0.10143 -0.25486 -0.10208 -0.25695 -0.10312 -0.25811 C -0.10482 -0.25973 -0.10703 -0.25949 -0.10859 -0.26135 C -0.1095 -0.2625 -0.11041 -0.26343 -0.11133 -0.26459 C -0.11289 -0.26667 -0.11419 -0.26922 -0.11588 -0.27107 C -0.11719 -0.27246 -0.11901 -0.27269 -0.12031 -0.27408 C -0.12291 -0.27709 -0.12487 -0.28149 -0.1276 -0.2838 L -0.13476 -0.29028 C -0.14179 -0.30278 -0.13828 -0.29977 -0.14388 -0.30301 C -0.147 -0.31436 -0.14453 -0.30811 -0.15286 -0.31922 L -0.15286 -0.31922 C -0.15351 -0.32084 -0.15416 -0.32223 -0.15469 -0.32408 C -0.15534 -0.32616 -0.15573 -0.32848 -0.15651 -0.33033 C -0.15729 -0.33264 -0.15833 -0.33449 -0.15924 -0.33681 C -0.16054 -0.34051 -0.16159 -0.34422 -0.16276 -0.34815 C -0.16341 -0.35024 -0.16393 -0.35232 -0.16458 -0.35463 C -0.16549 -0.35718 -0.16653 -0.35973 -0.16732 -0.3625 C -0.16888 -0.36783 -0.16979 -0.37385 -0.17187 -0.37871 C -0.17278 -0.38079 -0.17383 -0.38264 -0.17461 -0.38496 C -0.17617 -0.39028 -0.17708 -0.3963 -0.17903 -0.40116 C -0.1806 -0.40486 -0.18229 -0.40834 -0.18359 -0.41227 C -0.18502 -0.41644 -0.18528 -0.42176 -0.18724 -0.42524 C -0.19765 -0.44375 -0.18216 -0.41528 -0.19166 -0.43635 C -0.20013 -0.4551 -0.19401 -0.44028 -0.19987 -0.44931 C -0.20833 -0.4625 -0.20091 -0.45324 -0.20703 -0.46065 C -0.20768 -0.46227 -0.20807 -0.46412 -0.20885 -0.46528 C -0.20963 -0.46644 -0.21067 -0.46621 -0.21159 -0.4669 C -0.21862 -0.47315 -0.21015 -0.46783 -0.21706 -0.47176 C -0.22148 -0.48241 -0.21745 -0.475 -0.22331 -0.48149 C -0.225 -0.48334 -0.22773 -0.48774 -0.22969 -0.48936 C -0.23047 -0.49028 -0.23151 -0.49051 -0.23242 -0.49098 C -0.23841 -0.50186 -0.23541 -0.49931 -0.24049 -0.50232 C -0.2414 -0.5044 -0.24219 -0.50672 -0.24323 -0.5088 C -0.24401 -0.51042 -0.24518 -0.51158 -0.24596 -0.51366 C -0.25117 -0.52755 -0.24088 -0.50787 -0.24948 -0.52315 C -0.25104 -0.53125 -0.24961 -0.5257 -0.25312 -0.53449 C -0.2582 -0.54723 -0.25482 -0.54051 -0.2595 -0.54885 C -0.26041 -0.55209 -0.26107 -0.55556 -0.26211 -0.55857 C -0.26289 -0.56088 -0.26406 -0.56274 -0.26484 -0.56505 C -0.26627 -0.56922 -0.26653 -0.57454 -0.26849 -0.57778 C -0.2694 -0.5794 -0.27044 -0.58079 -0.27122 -0.58264 C -0.27448 -0.58959 -0.27187 -0.58496 -0.27396 -0.59236 C -0.27435 -0.59399 -0.27565 -0.59699 -0.27565 -0.59699 " pathEditMode="relative" ptsTypes="AAAAAA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11 -0.14166 L -0.01511 -0.14166 C -0.01875 -0.14259 -0.02253 -0.14305 -0.02605 -0.14467 C -0.02709 -0.14537 -0.02774 -0.14722 -0.02878 -0.14791 C -0.02956 -0.14884 -0.03047 -0.14907 -0.03138 -0.14953 C -0.03386 -0.15324 -0.03633 -0.15694 -0.03868 -0.16088 C -0.03998 -0.16296 -0.04102 -0.16527 -0.04232 -0.16713 C -0.04336 -0.16898 -0.0448 -0.17013 -0.04584 -0.17199 C -0.05105 -0.18125 -0.04349 -0.17314 -0.05131 -0.18009 C -0.05274 -0.18379 -0.05417 -0.18773 -0.05586 -0.19143 C -0.05665 -0.19305 -0.05769 -0.19444 -0.0586 -0.19606 C -0.05925 -0.19768 -0.05951 -0.19976 -0.06029 -0.20092 C -0.06198 -0.20347 -0.06576 -0.2074 -0.06576 -0.2074 C -0.07136 -0.22222 -0.06368 -0.20416 -0.07032 -0.21388 C -0.07149 -0.2155 -0.07201 -0.21828 -0.07305 -0.22013 C -0.07527 -0.225 -0.07566 -0.225 -0.07839 -0.22824 C -0.0806 -0.23981 -0.07865 -0.23611 -0.08295 -0.2412 C -0.08659 -0.25092 -0.0823 -0.24143 -0.0892 -0.24907 C -0.09649 -0.25717 -0.08724 -0.25185 -0.09558 -0.25555 C -0.10365 -0.26689 -0.09649 -0.25787 -0.10821 -0.26828 C -0.10925 -0.26921 -0.1099 -0.27083 -0.11094 -0.27152 C -0.11172 -0.27245 -0.11277 -0.27245 -0.11368 -0.27314 C -0.11485 -0.27407 -0.11602 -0.27569 -0.11732 -0.27638 C -0.11902 -0.27731 -0.12084 -0.27731 -0.12266 -0.278 C -0.12396 -0.27847 -0.12513 -0.27893 -0.12631 -0.27963 C -0.13256 -0.28287 -0.12487 -0.27939 -0.13256 -0.28449 C -0.13412 -0.28541 -0.13959 -0.28726 -0.14076 -0.28773 C -0.1474 -0.2956 -0.14402 -0.29328 -0.15066 -0.2956 C -0.15157 -0.29675 -0.15573 -0.30254 -0.15704 -0.3037 C -0.15873 -0.30532 -0.16159 -0.30601 -0.16329 -0.30694 C -0.16485 -0.30787 -0.16628 -0.30925 -0.16784 -0.31018 C -0.17266 -0.31319 -0.17253 -0.31296 -0.17683 -0.31504 C -0.17813 -0.31597 -0.17917 -0.31736 -0.18047 -0.31828 C -0.18711 -0.32245 -0.18555 -0.32037 -0.19128 -0.32291 C -0.1974 -0.32569 -0.19063 -0.32314 -0.19675 -0.32777 C -0.19792 -0.3287 -0.19922 -0.32893 -0.2004 -0.32939 C -0.20183 -0.33101 -0.20352 -0.33217 -0.20495 -0.33425 C -0.20573 -0.33541 -0.20599 -0.3375 -0.20665 -0.33912 C -0.20886 -0.34351 -0.21042 -0.34513 -0.21303 -0.34861 C -0.21381 -0.35254 -0.21394 -0.35509 -0.21576 -0.35833 C -0.21654 -0.35972 -0.21758 -0.36041 -0.21849 -0.36157 C -0.22071 -0.37754 -0.21732 -0.36111 -0.22201 -0.36944 C -0.22279 -0.37083 -0.22253 -0.37291 -0.22292 -0.3743 C -0.22396 -0.37777 -0.2254 -0.38078 -0.22657 -0.38402 C -0.22722 -0.38564 -0.22787 -0.38703 -0.22839 -0.38888 C -0.22904 -0.39097 -0.2293 -0.39351 -0.23021 -0.39513 C -0.23204 -0.39907 -0.23256 -0.39838 -0.23464 -0.39838 " pathEditMode="relative" ptsTypes="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72 -0.13936 L 0.03372 -0.13936 C 0.03672 -0.14051 0.03971 -0.14144 0.04271 -0.1426 C 0.04518 -0.14375 0.04752 -0.14514 0.04987 -0.14584 C 0.05143 -0.14653 0.05299 -0.14676 0.05442 -0.14746 C 0.06666 -0.15301 0.04661 -0.14445 0.05989 -0.15232 C 0.0625 -0.15394 0.06536 -0.1544 0.06797 -0.15556 C 0.07695 -0.1595 0.0612 -0.1544 0.07617 -0.1588 C 0.08177 -0.16551 0.07539 -0.1588 0.08424 -0.16366 C 0.08554 -0.16436 0.08659 -0.16621 0.08789 -0.16667 C 0.09114 -0.16783 0.09453 -0.16783 0.09778 -0.16829 C 0.10026 -0.16875 0.1026 -0.16945 0.10508 -0.16991 C 0.11471 -0.1757 0.10859 -0.17292 0.12396 -0.17477 C 0.13476 -0.18125 0.1233 -0.17477 0.15117 -0.17963 C 0.15312 -0.17987 0.1556 -0.18195 0.15742 -0.18287 C 0.1595 -0.18403 0.16172 -0.18496 0.1638 -0.18612 C 0.17018 -0.19375 0.16705 -0.19144 0.17278 -0.19399 C 0.17396 -0.19561 0.17513 -0.19746 0.17643 -0.19885 C 0.17903 -0.20186 0.18008 -0.20209 0.18268 -0.20371 C 0.18685 -0.21112 0.18437 -0.20834 0.19179 -0.21181 C 0.19414 -0.21297 0.19896 -0.21505 0.19896 -0.21505 C 0.19987 -0.21598 0.20078 -0.21737 0.20169 -0.21829 C 0.2082 -0.22315 0.21172 -0.22454 0.21797 -0.22778 C 0.21888 -0.22894 0.21966 -0.23033 0.2207 -0.23102 C 0.22239 -0.23241 0.22448 -0.23241 0.22617 -0.23426 C 0.22981 -0.23866 0.22773 -0.23704 0.23242 -0.23912 C 0.23398 -0.24075 0.23528 -0.24283 0.23698 -0.24399 C 0.23867 -0.24491 0.24062 -0.24468 0.24231 -0.24561 C 0.24427 -0.2463 0.24596 -0.24769 0.24778 -0.24862 C 0.25299 -0.25487 0.24843 -0.25047 0.25768 -0.25348 C 0.2595 -0.25417 0.2638 -0.25787 0.26497 -0.25834 C 0.26705 -0.25926 0.26914 -0.25926 0.27135 -0.25996 C 0.27734 -0.26181 0.27265 -0.26088 0.27851 -0.26482 C 0.27968 -0.26551 0.28099 -0.26575 0.28216 -0.26644 C 0.28307 -0.2669 0.28398 -0.26737 0.28489 -0.26806 C 0.28724 -0.26945 0.28958 -0.27153 0.29205 -0.27292 C 0.29414 -0.27385 0.29635 -0.27385 0.29843 -0.27431 C 0.29935 -0.27547 0.30013 -0.27686 0.30117 -0.27755 C 0.30195 -0.27848 0.30677 -0.28172 0.30833 -0.28241 C 0.30989 -0.28311 0.31133 -0.28334 0.31289 -0.28403 C 0.31536 -0.28542 0.31771 -0.28727 0.32005 -0.28889 C 0.32187 -0.29005 0.3237 -0.29075 0.32552 -0.29213 C 0.32799 -0.29399 0.33021 -0.29653 0.33268 -0.29862 C 0.33606 -0.30093 0.33854 -0.30325 0.34179 -0.30487 C 0.3483 -0.30834 0.34245 -0.30487 0.34987 -0.30811 C 0.35078 -0.30857 0.35169 -0.3095 0.3526 -0.30973 C 0.35442 -0.31042 0.35625 -0.31065 0.35807 -0.31135 C 0.36198 -0.31274 0.36588 -0.31436 0.36979 -0.31621 C 0.3707 -0.31667 0.37161 -0.31737 0.37252 -0.31783 C 0.3737 -0.31829 0.37487 -0.31875 0.37617 -0.31945 C 0.37825 -0.32037 0.38034 -0.32153 0.38242 -0.32269 C 0.38333 -0.32315 0.38424 -0.32385 0.38515 -0.32431 C 0.38932 -0.32616 0.39245 -0.32639 0.39687 -0.32732 C 0.39974 -0.32917 0.40286 -0.33125 0.40599 -0.33218 C 0.40807 -0.33287 0.41015 -0.33334 0.41224 -0.3338 C 0.42083 -0.33889 0.41302 -0.33473 0.43307 -0.33704 C 0.43633 -0.3375 0.43971 -0.3382 0.44297 -0.33866 C 0.44609 -0.34051 0.44987 -0.34283 0.45286 -0.34352 L 0.46106 -0.34514 C 0.47565 -0.34838 0.45742 -0.34514 0.47734 -0.34838 C 0.48606 -0.35463 0.47721 -0.34885 0.48815 -0.35325 C 0.49023 -0.35394 0.49231 -0.35533 0.49453 -0.35625 C 0.49596 -0.35695 0.49752 -0.35718 0.49896 -0.35787 C 0.49987 -0.35834 0.50078 -0.35926 0.50169 -0.3595 C 0.50325 -0.36019 0.50468 -0.36065 0.50625 -0.36112 C 0.50716 -0.36227 0.50794 -0.36366 0.50898 -0.36436 C 0.5108 -0.36598 0.5164 -0.3669 0.51797 -0.3676 C 0.51888 -0.36806 0.51979 -0.36875 0.5207 -0.36922 C 0.52252 -0.36991 0.52435 -0.37014 0.52604 -0.37084 C 0.52708 -0.37107 0.52786 -0.372 0.52877 -0.37246 C 0.52995 -0.37292 0.53125 -0.37315 0.53242 -0.37408 C 0.53372 -0.37477 0.53476 -0.37639 0.53606 -0.37732 C 0.53685 -0.37801 0.53789 -0.37825 0.5388 -0.37894 C 0.53971 -0.38102 0.54062 -0.38311 0.5414 -0.38519 C 0.54218 -0.38727 0.54258 -0.38959 0.54323 -0.39167 C 0.54375 -0.39329 0.54453 -0.39491 0.54505 -0.39653 C 0.54752 -0.40973 0.54388 -0.38866 0.54687 -0.41412 C 0.54726 -0.4176 0.54817 -0.42061 0.5487 -0.42385 C 0.54909 -0.42709 0.54922 -0.43033 0.54961 -0.43357 C 0.54987 -0.43612 0.55026 -0.43889 0.55052 -0.44144 C 0.55208 -0.4588 0.55052 -0.44676 0.55234 -0.45926 C 0.5526 -0.46551 0.55286 -0.472 0.55325 -0.47848 C 0.55338 -0.48218 0.55247 -0.48727 0.55416 -0.48959 C 0.55534 -0.49144 0.55651 -0.48658 0.55768 -0.48496 C 0.55859 -0.48542 0.55989 -0.48519 0.56041 -0.48658 C 0.56198 -0.49028 0.5625 -0.49977 0.56315 -0.50417 C 0.56393 -0.5095 0.56406 -0.50903 0.56588 -0.51389 C 0.56614 -0.5169 0.56627 -0.52037 0.56679 -0.52338 C 0.56718 -0.5257 0.56823 -0.52755 0.56862 -0.52987 C 0.5694 -0.53612 0.56979 -0.5426 0.57031 -0.54908 C 0.5707 -0.55278 0.57057 -0.55672 0.57122 -0.56042 C 0.57187 -0.56343 0.57317 -0.56575 0.57396 -0.56852 C 0.57396 -0.56852 0.57734 -0.58102 0.57851 -0.58287 C 0.57929 -0.58403 0.58034 -0.58426 0.58125 -0.5845 C 0.58242 -0.58473 0.58359 -0.5845 0.58489 -0.5845 " pathEditMode="relative" ptsTypes="AAAAAAAAAAAAAAAAAAAAAAAAAAAAAAAAAAAAAAAAAAAAAAAAAAAAAAAAAAAAAAAAAAAAAAAAAAAAAAAAAAAAAAAAAAAAAAA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6C95EA-7018-48D9-8857-D4F4DC7C6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53688EDD-DDEB-4EC8-9178-F429A5808A0D}"/>
              </a:ext>
            </a:extLst>
          </p:cNvPr>
          <p:cNvGrpSpPr/>
          <p:nvPr/>
        </p:nvGrpSpPr>
        <p:grpSpPr>
          <a:xfrm>
            <a:off x="1293563" y="681037"/>
            <a:ext cx="2412694" cy="2988747"/>
            <a:chOff x="925416" y="1913759"/>
            <a:chExt cx="2412694" cy="2988747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2636B5DB-27E3-4CF2-9D2C-E94EF12AD55F}"/>
                </a:ext>
              </a:extLst>
            </p:cNvPr>
            <p:cNvSpPr/>
            <p:nvPr/>
          </p:nvSpPr>
          <p:spPr>
            <a:xfrm>
              <a:off x="1145754" y="2941504"/>
              <a:ext cx="1972019" cy="19610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Равнобедренный треугольник 4">
              <a:extLst>
                <a:ext uri="{FF2B5EF4-FFF2-40B4-BE49-F238E27FC236}">
                  <a16:creationId xmlns="" xmlns:a16="http://schemas.microsoft.com/office/drawing/2014/main" id="{C894C36B-B11D-4781-A8FF-0476DE88A71B}"/>
                </a:ext>
              </a:extLst>
            </p:cNvPr>
            <p:cNvSpPr/>
            <p:nvPr/>
          </p:nvSpPr>
          <p:spPr>
            <a:xfrm>
              <a:off x="925416" y="1913759"/>
              <a:ext cx="2412694" cy="11127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4A2C1F6-23F6-4364-BA4B-18EBFCCB6782}"/>
              </a:ext>
            </a:extLst>
          </p:cNvPr>
          <p:cNvGrpSpPr/>
          <p:nvPr/>
        </p:nvGrpSpPr>
        <p:grpSpPr>
          <a:xfrm>
            <a:off x="1293563" y="3774177"/>
            <a:ext cx="2412694" cy="2988747"/>
            <a:chOff x="925416" y="1913759"/>
            <a:chExt cx="2412694" cy="2988747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626A87D-B1A5-471C-9FD6-A290B3772AE2}"/>
                </a:ext>
              </a:extLst>
            </p:cNvPr>
            <p:cNvSpPr/>
            <p:nvPr/>
          </p:nvSpPr>
          <p:spPr>
            <a:xfrm>
              <a:off x="1145754" y="2941504"/>
              <a:ext cx="1972019" cy="19610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>
              <a:extLst>
                <a:ext uri="{FF2B5EF4-FFF2-40B4-BE49-F238E27FC236}">
                  <a16:creationId xmlns="" xmlns:a16="http://schemas.microsoft.com/office/drawing/2014/main" id="{80387FF0-EFDD-4897-9A82-2BE631771B63}"/>
                </a:ext>
              </a:extLst>
            </p:cNvPr>
            <p:cNvSpPr/>
            <p:nvPr/>
          </p:nvSpPr>
          <p:spPr>
            <a:xfrm>
              <a:off x="925416" y="1913759"/>
              <a:ext cx="2412694" cy="11127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5452E9F8-69FF-40BD-882D-B0C4A4947CA5}"/>
              </a:ext>
            </a:extLst>
          </p:cNvPr>
          <p:cNvGrpSpPr/>
          <p:nvPr/>
        </p:nvGrpSpPr>
        <p:grpSpPr>
          <a:xfrm>
            <a:off x="4807026" y="3771000"/>
            <a:ext cx="2412694" cy="2988747"/>
            <a:chOff x="925416" y="1913759"/>
            <a:chExt cx="2412694" cy="2988747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="" xmlns:a16="http://schemas.microsoft.com/office/drawing/2014/main" id="{77390FBF-B6CD-44F9-A34C-E67E5C5FA6C3}"/>
                </a:ext>
              </a:extLst>
            </p:cNvPr>
            <p:cNvSpPr/>
            <p:nvPr/>
          </p:nvSpPr>
          <p:spPr>
            <a:xfrm>
              <a:off x="1145754" y="2941504"/>
              <a:ext cx="1972019" cy="19610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>
              <a:extLst>
                <a:ext uri="{FF2B5EF4-FFF2-40B4-BE49-F238E27FC236}">
                  <a16:creationId xmlns="" xmlns:a16="http://schemas.microsoft.com/office/drawing/2014/main" id="{B8F8F26A-63D4-471B-B1E7-5DED1B5EF72E}"/>
                </a:ext>
              </a:extLst>
            </p:cNvPr>
            <p:cNvSpPr/>
            <p:nvPr/>
          </p:nvSpPr>
          <p:spPr>
            <a:xfrm>
              <a:off x="925416" y="1913759"/>
              <a:ext cx="2412694" cy="11127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B2901544-1ECD-4B12-9B36-9B29285B3A4E}"/>
              </a:ext>
            </a:extLst>
          </p:cNvPr>
          <p:cNvGrpSpPr/>
          <p:nvPr/>
        </p:nvGrpSpPr>
        <p:grpSpPr>
          <a:xfrm>
            <a:off x="8853889" y="3771000"/>
            <a:ext cx="2412694" cy="2988747"/>
            <a:chOff x="925416" y="1913759"/>
            <a:chExt cx="2412694" cy="2988747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45A12936-8880-401E-93F4-E6A8730D0B45}"/>
                </a:ext>
              </a:extLst>
            </p:cNvPr>
            <p:cNvSpPr/>
            <p:nvPr/>
          </p:nvSpPr>
          <p:spPr>
            <a:xfrm>
              <a:off x="1145754" y="2941504"/>
              <a:ext cx="1972019" cy="19610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Равнобедренный треугольник 14">
              <a:extLst>
                <a:ext uri="{FF2B5EF4-FFF2-40B4-BE49-F238E27FC236}">
                  <a16:creationId xmlns="" xmlns:a16="http://schemas.microsoft.com/office/drawing/2014/main" id="{6231EBE0-6418-4FFB-9633-5442C0A88247}"/>
                </a:ext>
              </a:extLst>
            </p:cNvPr>
            <p:cNvSpPr/>
            <p:nvPr/>
          </p:nvSpPr>
          <p:spPr>
            <a:xfrm>
              <a:off x="925416" y="1913759"/>
              <a:ext cx="2412694" cy="11127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="" xmlns:a16="http://schemas.microsoft.com/office/drawing/2014/main" id="{19973D54-9B9A-4BB3-A250-47D0B9A90C32}"/>
              </a:ext>
            </a:extLst>
          </p:cNvPr>
          <p:cNvGrpSpPr/>
          <p:nvPr/>
        </p:nvGrpSpPr>
        <p:grpSpPr>
          <a:xfrm>
            <a:off x="4837322" y="647316"/>
            <a:ext cx="2412694" cy="2988747"/>
            <a:chOff x="925416" y="1913759"/>
            <a:chExt cx="2412694" cy="2988747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="" xmlns:a16="http://schemas.microsoft.com/office/drawing/2014/main" id="{A2DB8392-2C9F-434C-8F70-13D5B6A2D26A}"/>
                </a:ext>
              </a:extLst>
            </p:cNvPr>
            <p:cNvSpPr/>
            <p:nvPr/>
          </p:nvSpPr>
          <p:spPr>
            <a:xfrm>
              <a:off x="1145754" y="2941504"/>
              <a:ext cx="1972019" cy="19610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внобедренный треугольник 17">
              <a:extLst>
                <a:ext uri="{FF2B5EF4-FFF2-40B4-BE49-F238E27FC236}">
                  <a16:creationId xmlns="" xmlns:a16="http://schemas.microsoft.com/office/drawing/2014/main" id="{BC91FCC2-88EC-4EBE-BBF6-13972F5A7FC3}"/>
                </a:ext>
              </a:extLst>
            </p:cNvPr>
            <p:cNvSpPr/>
            <p:nvPr/>
          </p:nvSpPr>
          <p:spPr>
            <a:xfrm>
              <a:off x="925416" y="1913759"/>
              <a:ext cx="2412694" cy="11127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9" name="Группа 18">
            <a:extLst>
              <a:ext uri="{FF2B5EF4-FFF2-40B4-BE49-F238E27FC236}">
                <a16:creationId xmlns="" xmlns:a16="http://schemas.microsoft.com/office/drawing/2014/main" id="{5B36AFA9-557F-4C01-8CEA-AE611597C384}"/>
              </a:ext>
            </a:extLst>
          </p:cNvPr>
          <p:cNvGrpSpPr/>
          <p:nvPr/>
        </p:nvGrpSpPr>
        <p:grpSpPr>
          <a:xfrm>
            <a:off x="8853890" y="562357"/>
            <a:ext cx="2412694" cy="3073706"/>
            <a:chOff x="925416" y="1913759"/>
            <a:chExt cx="2412694" cy="3073706"/>
          </a:xfrm>
        </p:grpSpPr>
        <p:sp>
          <p:nvSpPr>
            <p:cNvPr id="20" name="Прямоугольник 19">
              <a:extLst>
                <a:ext uri="{FF2B5EF4-FFF2-40B4-BE49-F238E27FC236}">
                  <a16:creationId xmlns="" xmlns:a16="http://schemas.microsoft.com/office/drawing/2014/main" id="{7B7A3893-DAD3-4186-B25A-FC65E374D0A6}"/>
                </a:ext>
              </a:extLst>
            </p:cNvPr>
            <p:cNvSpPr/>
            <p:nvPr/>
          </p:nvSpPr>
          <p:spPr>
            <a:xfrm>
              <a:off x="1145753" y="3026463"/>
              <a:ext cx="1972019" cy="19610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внобедренный треугольник 20">
              <a:extLst>
                <a:ext uri="{FF2B5EF4-FFF2-40B4-BE49-F238E27FC236}">
                  <a16:creationId xmlns="" xmlns:a16="http://schemas.microsoft.com/office/drawing/2014/main" id="{2978132D-7360-4228-9B5C-5A9C76766220}"/>
                </a:ext>
              </a:extLst>
            </p:cNvPr>
            <p:cNvSpPr/>
            <p:nvPr/>
          </p:nvSpPr>
          <p:spPr>
            <a:xfrm>
              <a:off x="925416" y="1913759"/>
              <a:ext cx="2412694" cy="11127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23" name="Объект 22">
            <a:extLst>
              <a:ext uri="{FF2B5EF4-FFF2-40B4-BE49-F238E27FC236}">
                <a16:creationId xmlns="" xmlns:a16="http://schemas.microsoft.com/office/drawing/2014/main" id="{7EF728F0-6762-4874-828D-70B2354402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60" y="1795228"/>
            <a:ext cx="1412100" cy="1882800"/>
          </a:xfr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B233ECE8-C0F4-44CA-B3D6-643164D74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619" y="1786984"/>
            <a:ext cx="1412100" cy="18828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B994BD6D-D05D-4AA3-A8AB-30383306B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186" y="1744662"/>
            <a:ext cx="1412100" cy="188280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B3E9E448-6760-468A-8B20-CF98CE39AF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661" y="4883503"/>
            <a:ext cx="1412100" cy="1882800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407F7780-D999-489C-B0F6-6395BC643C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536" y="4869430"/>
            <a:ext cx="1412100" cy="188280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F88FB3D2-DF48-4050-9386-F03B3B8F0B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090" y="4880326"/>
            <a:ext cx="1412100" cy="1882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918374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6B6586A8-84B6-4DF8-A618-97B4F5BE50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992" y="689318"/>
            <a:ext cx="4951826" cy="54876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02305803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0</Words>
  <Application>Microsoft Office PowerPoint</Application>
  <PresentationFormat>Произвольный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ASUS</cp:lastModifiedBy>
  <cp:revision>13</cp:revision>
  <dcterms:created xsi:type="dcterms:W3CDTF">2021-03-17T15:00:48Z</dcterms:created>
  <dcterms:modified xsi:type="dcterms:W3CDTF">2021-12-21T22:00:25Z</dcterms:modified>
</cp:coreProperties>
</file>