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312" r:id="rId2"/>
    <p:sldId id="310" r:id="rId3"/>
    <p:sldId id="308" r:id="rId4"/>
    <p:sldId id="287" r:id="rId5"/>
    <p:sldId id="302" r:id="rId6"/>
    <p:sldId id="288" r:id="rId7"/>
    <p:sldId id="293" r:id="rId8"/>
    <p:sldId id="292" r:id="rId9"/>
    <p:sldId id="290" r:id="rId10"/>
    <p:sldId id="289" r:id="rId11"/>
    <p:sldId id="291" r:id="rId12"/>
    <p:sldId id="294" r:id="rId13"/>
    <p:sldId id="301" r:id="rId14"/>
    <p:sldId id="298" r:id="rId15"/>
    <p:sldId id="274" r:id="rId16"/>
    <p:sldId id="267" r:id="rId17"/>
    <p:sldId id="269" r:id="rId18"/>
    <p:sldId id="275" r:id="rId19"/>
    <p:sldId id="270" r:id="rId20"/>
    <p:sldId id="280" r:id="rId21"/>
    <p:sldId id="265" r:id="rId22"/>
    <p:sldId id="263" r:id="rId23"/>
    <p:sldId id="299" r:id="rId24"/>
    <p:sldId id="300" r:id="rId25"/>
    <p:sldId id="284" r:id="rId26"/>
    <p:sldId id="262" r:id="rId27"/>
    <p:sldId id="266" r:id="rId28"/>
    <p:sldId id="286" r:id="rId29"/>
    <p:sldId id="261" r:id="rId30"/>
    <p:sldId id="260" r:id="rId31"/>
    <p:sldId id="258" r:id="rId32"/>
    <p:sldId id="257" r:id="rId33"/>
    <p:sldId id="264" r:id="rId34"/>
    <p:sldId id="282" r:id="rId35"/>
    <p:sldId id="271" r:id="rId36"/>
    <p:sldId id="273" r:id="rId37"/>
    <p:sldId id="304" r:id="rId38"/>
    <p:sldId id="303" r:id="rId39"/>
    <p:sldId id="306" r:id="rId40"/>
    <p:sldId id="305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33638-C081-4180-B778-18CA48F9BECD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E6E892-0651-4463-A8C7-98EA918F4E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6E892-0651-4463-A8C7-98EA918F4E0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6E892-0651-4463-A8C7-98EA918F4E02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6E892-0651-4463-A8C7-98EA918F4E02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44825"/>
            <a:ext cx="7772400" cy="175562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Презентация к занятию</a:t>
            </a:r>
            <a:br>
              <a:rPr lang="ru-RU" dirty="0" smtClean="0"/>
            </a:br>
            <a:r>
              <a:rPr lang="ru-RU" dirty="0" smtClean="0"/>
              <a:t>Удивительные растения мира:</a:t>
            </a:r>
            <a:br>
              <a:rPr lang="ru-RU" dirty="0" smtClean="0"/>
            </a:br>
            <a:r>
              <a:rPr lang="ru-RU" dirty="0" err="1" smtClean="0"/>
              <a:t>Тюльпановое</a:t>
            </a:r>
            <a:r>
              <a:rPr lang="ru-RU" dirty="0" smtClean="0"/>
              <a:t> дерево.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Лобачева </a:t>
            </a:r>
            <a:r>
              <a:rPr lang="ru-RU" sz="2000" dirty="0" err="1" smtClean="0">
                <a:solidFill>
                  <a:schemeClr val="tx1"/>
                </a:solidFill>
              </a:rPr>
              <a:t>Лилиана</a:t>
            </a:r>
            <a:r>
              <a:rPr lang="ru-RU" sz="2000" dirty="0" smtClean="0">
                <a:solidFill>
                  <a:schemeClr val="tx1"/>
                </a:solidFill>
              </a:rPr>
              <a:t> Михайловна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Гимназия – интернат 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город Санкт - Петербург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dn-nus-1.pinme.ru/photo/51/55/51551d694526281ae22b7e2f965590b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753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otvet.imgsmail.ru/download/2ce7eb7a56b8ba603b08e5e06b621cfc_i-62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-fotki.yandex.ru/get/5114/164650145.8c/0_dae2c_6426dea0_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6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uzzlecreation.ru/public/puzzles/preview/4/0/4099271109112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810000" cy="3786190"/>
          </a:xfrm>
          <a:prstGeom prst="rect">
            <a:avLst/>
          </a:prstGeom>
          <a:noFill/>
        </p:spPr>
      </p:pic>
      <p:pic>
        <p:nvPicPr>
          <p:cNvPr id="26626" name="Picture 2" descr="http://www.fialki.ru/foto2013/rjj/f0/f0d439b3a65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0"/>
            <a:ext cx="5357818" cy="6858000"/>
          </a:xfrm>
          <a:prstGeom prst="rect">
            <a:avLst/>
          </a:prstGeom>
          <a:noFill/>
        </p:spPr>
      </p:pic>
      <p:pic>
        <p:nvPicPr>
          <p:cNvPr id="2" name="Picture 2" descr="http://crosti.ru/patterns/00/0c/86/c2fca691fa/pictu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14346" y="3571876"/>
            <a:ext cx="4357718" cy="3286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dn.fishki.net/upload/post/201511/18/1741870/32cd5e81bffd6aa296cbe123fb424ba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-fotki.yandex.ru/get/5625/137106206.255/0_a94fa_e6b95f67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315201"/>
            <a:ext cx="19507200" cy="14630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9144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Цветки походят на тюльпанные бутоны, имеют шестисантиметровый размер и окрашены в желтый, зеленый, иногда белый цвет с оранжевыми элементами. Источают цветки дерева особый огуречный аромат и выделяют крайне большое количество нектара. Так же на дереве созревают плоды наполненные семенами и по окончанию созревания они опадают, разбрасывая семя для новых порослей.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9144000" cy="812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3A3A3A"/>
                </a:solidFill>
                <a:latin typeface="PT Sans"/>
                <a:cs typeface="Arial" pitchFamily="34" charset="0"/>
              </a:rPr>
              <a:t>Родом  дерево из Северной Америки, но  имеет и африканское происхождение. </a:t>
            </a:r>
            <a:endParaRPr lang="ru-RU" sz="3600" b="1" dirty="0" smtClean="0">
              <a:solidFill>
                <a:srgbClr val="000000"/>
              </a:solidFill>
              <a:latin typeface="PT Sans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err="1" smtClean="0">
                <a:solidFill>
                  <a:srgbClr val="3A3A3A"/>
                </a:solidFill>
                <a:latin typeface="PT Sans"/>
                <a:cs typeface="Arial" pitchFamily="34" charset="0"/>
              </a:rPr>
              <a:t>Лириодендрон</a:t>
            </a:r>
            <a:r>
              <a:rPr lang="ru-RU" sz="3600" b="1" dirty="0" smtClean="0">
                <a:solidFill>
                  <a:srgbClr val="3A3A3A"/>
                </a:solidFill>
                <a:latin typeface="PT Sans"/>
                <a:cs typeface="Arial" pitchFamily="34" charset="0"/>
              </a:rPr>
              <a:t>, который получил свое название из-за формы листьев напоминающих лиру, является лиственным. Растение быстро растет, увеличиваясь в размерах, имея среднюю высоту в тридцать метров. Некоторые образцы, особенно произрастающие в лесах, имеют высоту 50 метров.</a:t>
            </a:r>
            <a:r>
              <a:rPr lang="ru-RU" sz="3600" dirty="0" smtClean="0">
                <a:solidFill>
                  <a:srgbClr val="3A3A3A"/>
                </a:solidFill>
                <a:latin typeface="PT Sans"/>
                <a:cs typeface="Arial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</a:t>
            </a:r>
            <a:r>
              <a:rPr lang="ru-RU" dirty="0" smtClean="0">
                <a:solidFill>
                  <a:srgbClr val="3A3A3A"/>
                </a:solidFill>
                <a:latin typeface="PT Sans"/>
                <a:cs typeface="Arial" pitchFamily="34" charset="0"/>
              </a:rPr>
              <a:t>                                         </a:t>
            </a:r>
            <a:endParaRPr lang="ru-RU" sz="11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9144000" cy="12880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3A3A3A"/>
                </a:solidFill>
                <a:latin typeface="PT Sans"/>
                <a:cs typeface="Arial" pitchFamily="34" charset="0"/>
              </a:rPr>
              <a:t>Пока дерево молодое, его крона имеет вид пирамиды, однако со временем она приобретает более округлую, овальную форму. Объем ствола в среднем достигает полутора метров. Кора в первые годы роста характеризуется как гладкая светло-зеленого цвета, а у более взрослых деревьев она приобретает неровности и ромбовидные трещины. Ветви бурого, темно-коричневого окраса с блеском, как будто покрыты восковым налетом, в местах надлома источая сладкий, приторный аромат.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3A3A3A"/>
                </a:solidFill>
                <a:latin typeface="PT Sans"/>
                <a:cs typeface="Arial" pitchFamily="34" charset="0"/>
              </a:rPr>
              <a:t>  </a:t>
            </a:r>
            <a:r>
              <a:rPr lang="ru-RU" sz="36500" dirty="0" smtClean="0">
                <a:solidFill>
                  <a:srgbClr val="3A3A3A"/>
                </a:solidFill>
                <a:latin typeface="PT Sans"/>
                <a:cs typeface="Arial" pitchFamily="34" charset="0"/>
              </a:rPr>
              <a:t> </a:t>
            </a:r>
            <a:r>
              <a:rPr lang="ru-RU" dirty="0" smtClean="0">
                <a:solidFill>
                  <a:srgbClr val="3A3A3A"/>
                </a:solidFill>
                <a:latin typeface="PT Sans"/>
                <a:cs typeface="Arial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  <a:endParaRPr lang="ru-RU" sz="11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3A3A3A"/>
                </a:solidFill>
                <a:latin typeface="PT Sans"/>
                <a:cs typeface="Arial" pitchFamily="34" charset="0"/>
              </a:rPr>
              <a:t> </a:t>
            </a:r>
            <a:endParaRPr lang="ru-RU" dirty="0"/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285728"/>
            <a:ext cx="914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err="1" smtClean="0">
                <a:solidFill>
                  <a:srgbClr val="4D4D4D"/>
                </a:solidFill>
                <a:latin typeface="Roboto"/>
                <a:ea typeface="Times New Roman" pitchFamily="18" charset="0"/>
                <a:cs typeface="Times New Roman" pitchFamily="18" charset="0"/>
              </a:rPr>
              <a:t>Т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4D4D4D"/>
                </a:solidFill>
                <a:effectLst/>
                <a:latin typeface="Roboto"/>
                <a:ea typeface="Times New Roman" pitchFamily="18" charset="0"/>
                <a:cs typeface="Times New Roman" pitchFamily="18" charset="0"/>
              </a:rPr>
              <a:t>юльпановое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4D4D4D"/>
                </a:solidFill>
                <a:effectLst/>
                <a:latin typeface="Roboto"/>
                <a:ea typeface="Times New Roman" pitchFamily="18" charset="0"/>
                <a:cs typeface="Times New Roman" pitchFamily="18" charset="0"/>
              </a:rPr>
              <a:t> дерево весьма красиво и оригинально на вид. Цветовая гамма разнообразна: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4D4D4D"/>
                </a:solidFill>
                <a:effectLst/>
                <a:latin typeface="Roboto"/>
                <a:ea typeface="Times New Roman" pitchFamily="18" charset="0"/>
                <a:cs typeface="Times New Roman" pitchFamily="18" charset="0"/>
              </a:rPr>
              <a:t>светло-салатовый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4D4D4D"/>
                </a:solidFill>
                <a:effectLst/>
                <a:latin typeface="Roboto"/>
                <a:ea typeface="Times New Roman" pitchFamily="18" charset="0"/>
                <a:cs typeface="Times New Roman" pitchFamily="18" charset="0"/>
              </a:rPr>
              <a:t>, кремовый, белый. А пахнет это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4D4D4D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4D4D4D"/>
                </a:solidFill>
                <a:effectLst/>
                <a:latin typeface="Roboto"/>
                <a:ea typeface="Times New Roman" pitchFamily="18" charset="0"/>
                <a:cs typeface="Times New Roman" pitchFamily="18" charset="0"/>
              </a:rPr>
              <a:t>дерево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4D4D4D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4D4D4D"/>
                </a:solidFill>
                <a:effectLst/>
                <a:latin typeface="Roboto"/>
                <a:ea typeface="Times New Roman" pitchFamily="18" charset="0"/>
                <a:cs typeface="Times New Roman" pitchFamily="18" charset="0"/>
              </a:rPr>
              <a:t> шоколадом. Однако запах не слишком сильный. Период цветения начинается ближе к концу мая и длится до начала июля. Цветы  привлекательны для многих насекомых, в том числе и пчел. </a:t>
            </a:r>
            <a:r>
              <a:rPr lang="ru-RU" sz="3200" b="1" dirty="0" smtClean="0">
                <a:solidFill>
                  <a:srgbClr val="4D4D4D"/>
                </a:solidFill>
                <a:latin typeface="Roboto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4D4D4D"/>
                </a:solidFill>
                <a:effectLst/>
                <a:latin typeface="Roboto"/>
                <a:ea typeface="Times New Roman" pitchFamily="18" charset="0"/>
                <a:cs typeface="Times New Roman" pitchFamily="18" charset="0"/>
              </a:rPr>
              <a:t>бор меда с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4D4D4D"/>
                </a:solidFill>
                <a:effectLst/>
                <a:latin typeface="Roboto"/>
                <a:ea typeface="Times New Roman" pitchFamily="18" charset="0"/>
                <a:cs typeface="Times New Roman" pitchFamily="18" charset="0"/>
              </a:rPr>
              <a:t>тюльпанового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4D4D4D"/>
                </a:solidFill>
                <a:effectLst/>
                <a:latin typeface="Roboto"/>
                <a:ea typeface="Times New Roman" pitchFamily="18" charset="0"/>
                <a:cs typeface="Times New Roman" pitchFamily="18" charset="0"/>
              </a:rPr>
              <a:t>  дерева  продуктивен.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ir-ogorodnikov.ru/wp-content/uploads/2017/09/tulip_08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3A3A3A"/>
                </a:solidFill>
                <a:latin typeface="PT Sans"/>
                <a:cs typeface="Arial" pitchFamily="34" charset="0"/>
              </a:rPr>
              <a:t> </a:t>
            </a:r>
            <a:endParaRPr lang="ru-RU" dirty="0"/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-133210"/>
            <a:ext cx="9144000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 период, когда дерево не цветёт, оно не теряет своей привлекательности за счёт крупных шероховатых листьев, растущих по 13-15 штук на одной ветке. Долговечно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живёт до 500 лет. Размножается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тюльпановое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дерево семенами, отводками, черенками, прививкой. В момент весеннего цветения оригинальные по своей форме цветы дерева, с виду напоминающие тюльпаны, одаряют всех вокруг душистыми нежными ароматами</a:t>
            </a:r>
            <a:r>
              <a:rPr lang="ru-RU" sz="3200" b="1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lux-e.ru/sites/default/files/news-images/derevo-tulpanov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9600" y="0"/>
            <a:ext cx="9753600" cy="79581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eesandroses.com/wp-content/uploads/2017/04/10-Trees-That-Will-Shade-Your-Yard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-4572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digo.ucoz.ru/liriodendron/liriodendron_seeds_li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omanadvice.ru/sites/default/files/imagecache/width_660/32/viral/1li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60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3A3A3A"/>
                </a:solidFill>
                <a:latin typeface="PT Sans"/>
                <a:cs typeface="Arial" pitchFamily="34" charset="0"/>
              </a:rPr>
              <a:t> </a:t>
            </a:r>
            <a:endParaRPr lang="ru-RU" dirty="0"/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-140903"/>
            <a:ext cx="9144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 природе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тюльпановое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дерево достигает высоты от 7 до 25 метров и является родным для сухих тропических лесов Африки. Открытые цветы чашеобразной формы удерживают влагу от дождя и росы, что привлекает многих видов птиц, а нектар пользуется популярностью у колибри. Древесина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Спатодеи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мягкая и используется птицами для строительства своих гнёзд.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rasfun.ru/images/2014/1/63efb_0_a9507_71240d14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429188" y="-4286304"/>
            <a:ext cx="15544800" cy="11658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yadvices.ru/wp-content/uploads/2015/08/t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5834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3A3A3A"/>
                </a:solidFill>
                <a:latin typeface="PT Sans"/>
                <a:cs typeface="Arial" pitchFamily="34" charset="0"/>
              </a:rPr>
              <a:t> </a:t>
            </a:r>
            <a:endParaRPr lang="ru-RU" dirty="0"/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92806"/>
            <a:ext cx="91440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4D4D4D"/>
                </a:solidFill>
                <a:effectLst/>
                <a:latin typeface="Roboto"/>
                <a:ea typeface="Times New Roman" pitchFamily="18" charset="0"/>
                <a:cs typeface="Times New Roman" pitchFamily="18" charset="0"/>
              </a:rPr>
              <a:t>Ветви обладают необычными качествами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4D4D4D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4D4D4D"/>
                </a:solidFill>
                <a:effectLst/>
                <a:latin typeface="Roboto"/>
                <a:ea typeface="Times New Roman" pitchFamily="18" charset="0"/>
                <a:cs typeface="Times New Roman" pitchFamily="18" charset="0"/>
              </a:rPr>
              <a:t> как будто покрыты воском. А если одну из них надломить, растение начинает источать нежный запах.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Одним из самых красиво цветущих в мире растений считается Африканское тюльпанное дерево, или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Спатодея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колокольчатая. Собранные в пышные соцветия цветы этого дерева имеют оранжево-красный окрас и по форме напоминают цветки тюльпана. В народе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Спатодею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называют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Огненным деревом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так как цветёт она круглый год, а её бутоны очень выразительно смотрятся на форе тёмно-зеленой листвы.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1.liveinternet.ru/images/attach/c/3/75/807/75807229_large_3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Тюльпаны, тюльпаны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 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Восточный ковер,</a:t>
            </a:r>
            <a:b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Из венчиков соткан</a:t>
            </a:r>
            <a:b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Волшебный узор!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Тюльпаны в саду расцветают,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И радостным ярким огнём,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Как будто костёр, полыхают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Под тёплым весенним дождём!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Как будто фужеры на тоненьких ножках,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Тюльпаны стоят вдоль садовой дорожки.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Тихонько в фужер, подойдя, загляни ты -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До самых краёв они солнцем налиты!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Нарядились все тюльпаны</a:t>
            </a:r>
            <a:b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 разноцветные кафтаны,</a:t>
            </a:r>
            <a:b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И у каждого наряд</a:t>
            </a:r>
            <a:b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Очень ярок и богат!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Тюльпаны родины моей,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Что их нарядней и скромней?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Лицом к заре обращены,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Вобрали все цвета они.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Дыханье сочных лепестков,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Пробивших плотный слой веков.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Сложились лепестки в тюрбан,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Отсюда и пришло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тюльпан.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10.fotocdn.net/s25/121/public_pin_l/301/26192886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222" y="-2071726"/>
            <a:ext cx="12192000" cy="9144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asfokus.ru/images/photos/medium/165f478a75b6502044aa1effdc2e969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42974" y="-762000"/>
            <a:ext cx="11430000" cy="76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dn.fishki.net/upload/post/201511/18/1741870/32cd5e81bffd6aa296cbe123fb424ba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reespk.com/upload/iblock/f10/f10da99b9dabd5b8ad6c5054992ae2c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57486" y="-3000420"/>
            <a:ext cx="16459200" cy="10972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3A3A3A"/>
                </a:solidFill>
                <a:latin typeface="PT Sans"/>
                <a:cs typeface="Arial" pitchFamily="34" charset="0"/>
              </a:rPr>
              <a:t> </a:t>
            </a:r>
            <a:endParaRPr lang="ru-RU" dirty="0"/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-140903"/>
            <a:ext cx="9144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 природе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тюльпановое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дерево достигает высоты от 7 до 25 метров и является родным для сухих тропических лесов Африки. Открытые цветы чашеобразной формы удерживают влагу от дождя росы, что привлекает многих видов птиц, а нектар пользуется популярностью у колибри. Древесина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Спатодеи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мягкая и используется птицами для строительства своих гнёзд.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-fotki.yandex.ru/get/6433/137106206.255/0_a94fd_3e3822d8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222" y="-2071726"/>
            <a:ext cx="9753600" cy="933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-fotki.yandex.ru/get/4122/137106206.255/0_a9502_e953da08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-2286040"/>
            <a:ext cx="9753600" cy="9410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zo.kz/uploads/8/2/8/187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7214"/>
            <a:ext cx="9144000" cy="7800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ak-narisovat.ru/wp-content/uploads/2017/02/IMG_6528-%D0%BA%D0%BE%D0%BF%D0%B8%D1%8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143568" y="-1357346"/>
            <a:ext cx="19507200" cy="13001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ustunchik.ua/uploads/creation/c7480854f326b50c4f9ee183810863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4603"/>
            <a:ext cx="9144000" cy="600164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Тюльпаны родины моей, что их нарядней и скромней?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Лицом к заре обращены, вобрали все цвета они.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Дыханье сочных лепестков, пробивших плотный слой веков.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Сложились лепестки в тюрбан, отсюда и пришло – тюльпан!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zkan.com.ua/wp-content/uploads/a/images_2/kak_narisovat_tyulpan-_buket_tyulpanov_poetapno_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20"/>
          </a:xfrm>
        </p:spPr>
        <p:txBody>
          <a:bodyPr>
            <a:normAutofit/>
          </a:bodyPr>
          <a:lstStyle/>
          <a:p>
            <a:r>
              <a:rPr lang="ru-RU" dirty="0" smtClean="0"/>
              <a:t>Растение – земли украшение.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Лес – богатство и краса, береги свои леса!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Враг природе тот, кто леса не бережёт!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e.com.pk/wp-content/uploads/2012/06/Latest-Turban-Kulla-Collection-for-Grooms-2012-7-767x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753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14.ifotki.info/org/2cd2c6bf5844e25756f60f6fc320872d58ce301497496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71528"/>
            <a:ext cx="9144000" cy="9772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6cotok.boltai.com/wp-content/uploads/sites/12/2016/10/bbbe711cb77b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allpaper-house.com/data/out/12/wallpaper2you_5832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14478" y="-9144088"/>
            <a:ext cx="33394650" cy="19240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84</TotalTime>
  <Words>540</Words>
  <Application>Microsoft Office PowerPoint</Application>
  <PresentationFormat>Экран (4:3)</PresentationFormat>
  <Paragraphs>31</Paragraphs>
  <Slides>40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Презентация к занятию Удивительные растения мира: Тюльпановое дерево.</vt:lpstr>
      <vt:lpstr>Слайд 2</vt:lpstr>
      <vt:lpstr>Слайд 3</vt:lpstr>
      <vt:lpstr>Слайд 4</vt:lpstr>
      <vt:lpstr>Растение – земли украшение.  Лес – богатство и краса, береги свои леса!  Враг природе тот, кто леса не бережёт!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ASER</cp:lastModifiedBy>
  <cp:revision>48</cp:revision>
  <dcterms:created xsi:type="dcterms:W3CDTF">2017-12-12T13:57:19Z</dcterms:created>
  <dcterms:modified xsi:type="dcterms:W3CDTF">2023-06-01T08:31:26Z</dcterms:modified>
</cp:coreProperties>
</file>