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16" y="1232477"/>
            <a:ext cx="1076436" cy="6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38" y="1202736"/>
            <a:ext cx="962450" cy="9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8" y="1070284"/>
            <a:ext cx="1110906" cy="10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02" y="1157792"/>
            <a:ext cx="745845" cy="7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3" y="1232478"/>
            <a:ext cx="719038" cy="6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3" y="1070284"/>
            <a:ext cx="858389" cy="85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" y="1069764"/>
            <a:ext cx="798652" cy="8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30" y="1303320"/>
            <a:ext cx="648072" cy="45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11" y="1151157"/>
            <a:ext cx="844807" cy="8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99" y="1202736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75" y="1008678"/>
            <a:ext cx="947936" cy="9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16" y="1232477"/>
            <a:ext cx="1076436" cy="6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38" y="1202736"/>
            <a:ext cx="962450" cy="9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8" y="1070284"/>
            <a:ext cx="1110906" cy="10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02" y="1157792"/>
            <a:ext cx="745845" cy="7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KLYUCHEVAYA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3" y="1232478"/>
            <a:ext cx="719038" cy="6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3" y="1070284"/>
            <a:ext cx="858389" cy="85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" y="1069764"/>
            <a:ext cx="798652" cy="8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30" y="1303320"/>
            <a:ext cx="648072" cy="45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11" y="1151157"/>
            <a:ext cx="844807" cy="8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99" y="1202736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75" y="1008678"/>
            <a:ext cx="947936" cy="9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7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62" y="5048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  <a:ea typeface="+mn-ea"/>
                <a:cs typeface="+mn-cs"/>
              </a:rPr>
              <a:t>The topic of our lesson is …</a:t>
            </a:r>
            <a:r>
              <a:rPr lang="ru-RU" sz="4000" b="1" dirty="0"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latin typeface="+mn-lt"/>
                <a:ea typeface="+mn-ea"/>
                <a:cs typeface="+mn-cs"/>
              </a:rPr>
              <a:t>Today </a:t>
            </a:r>
            <a:r>
              <a:rPr lang="en-US" sz="4000" b="1" dirty="0">
                <a:latin typeface="+mn-lt"/>
                <a:ea typeface="+mn-ea"/>
                <a:cs typeface="+mn-cs"/>
              </a:rPr>
              <a:t>we will talk about </a:t>
            </a:r>
            <a:r>
              <a:rPr lang="en-US" sz="4000" b="1" dirty="0" smtClean="0">
                <a:latin typeface="+mn-lt"/>
                <a:ea typeface="+mn-ea"/>
                <a:cs typeface="+mn-cs"/>
              </a:rPr>
              <a:t>…</a:t>
            </a:r>
            <a:r>
              <a:rPr lang="en-US" sz="4000" b="1" dirty="0">
                <a:latin typeface="+mn-lt"/>
                <a:ea typeface="+mn-ea"/>
                <a:cs typeface="+mn-cs"/>
              </a:rPr>
              <a:t/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latin typeface="+mn-lt"/>
                <a:ea typeface="+mn-ea"/>
                <a:cs typeface="+mn-cs"/>
              </a:rPr>
              <a:t>                                 We </a:t>
            </a:r>
            <a:r>
              <a:rPr lang="en-US" sz="4000" b="1" dirty="0">
                <a:latin typeface="+mn-lt"/>
                <a:ea typeface="+mn-ea"/>
                <a:cs typeface="+mn-cs"/>
              </a:rPr>
              <a:t>will…</a:t>
            </a:r>
            <a:endParaRPr lang="ru-RU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51" y="1714500"/>
            <a:ext cx="7315201" cy="5562600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endParaRPr lang="en-US" sz="12300" b="1" dirty="0" smtClean="0"/>
          </a:p>
          <a:p>
            <a:r>
              <a:rPr lang="en-US" sz="12300" b="1" dirty="0" smtClean="0"/>
              <a:t>Read</a:t>
            </a:r>
            <a:endParaRPr lang="en-US" sz="12300" b="1" dirty="0"/>
          </a:p>
          <a:p>
            <a:r>
              <a:rPr lang="en-US" sz="12300" b="1" dirty="0"/>
              <a:t>Write</a:t>
            </a:r>
          </a:p>
          <a:p>
            <a:pPr lvl="0"/>
            <a:r>
              <a:rPr lang="en-US" sz="12300" b="1" dirty="0" smtClean="0"/>
              <a:t>Watch </a:t>
            </a:r>
            <a:r>
              <a:rPr lang="en-US" sz="12300" b="1" dirty="0"/>
              <a:t>a video</a:t>
            </a:r>
            <a:endParaRPr lang="ru-RU" sz="12300" b="1" dirty="0"/>
          </a:p>
          <a:p>
            <a:pPr lvl="0"/>
            <a:r>
              <a:rPr lang="en-US" sz="12300" b="1" dirty="0"/>
              <a:t>Have </a:t>
            </a:r>
            <a:r>
              <a:rPr lang="en-US" sz="12300" b="1" dirty="0" smtClean="0"/>
              <a:t>fun</a:t>
            </a:r>
            <a:endParaRPr lang="ru-RU" sz="12300" b="1" dirty="0" smtClean="0"/>
          </a:p>
          <a:p>
            <a:pPr lvl="0"/>
            <a:r>
              <a:rPr lang="en-US" sz="12300" b="1" dirty="0" smtClean="0"/>
              <a:t>Play a game</a:t>
            </a:r>
            <a:endParaRPr lang="ru-RU" sz="123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http://s1.iconbird.com/ico/2013/9/446/w512h5121380376407MetroUIiTun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4" y="3160568"/>
            <a:ext cx="1192713" cy="11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UubATcWnOOU/U5XUbSMFIEI/AAAAAAAAA7g/xPZ-5Rrv8bM/s1600/iBooks+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49" y="1910349"/>
            <a:ext cx="1290051" cy="12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mericaninstitutes.education/wp-content/uploads/2015/09/writing_pen_feather_calligraphy_ink_inkstand_inkwell_quill_art_drawing_flat_design_icon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cdn0.iconfinder.com/data/icons/multimedia-and-electronics/512/microphone_record_live_studio_sound_karaoke_voice_radio_mic_technology_speech_audio_musical_equipment_electronics_concert_flat_design_ico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28" y="2381574"/>
            <a:ext cx="1169686" cy="11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pchildrensart.com/wp-content/uploads/2013/05/childrens-art-festival-icon-dan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89" y="4153282"/>
            <a:ext cx="137845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bilisimelcileri.com/wp-content/uploads/2016/06/ios9-facetim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74" y="449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iparts101.com/files/173/D658443E2F25C5445A0DF483C1707569/iconhavefu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37" y="5619422"/>
            <a:ext cx="1084937" cy="10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ages.clipartpanda.com/smiley-face-transparent-background-awesome-smiley-background-2549-hd-wallpaper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52" y="5501721"/>
            <a:ext cx="1108238" cy="11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41143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0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SPRING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9974"/>
            <a:ext cx="7272808" cy="4833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51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hotos.wikimapia.org/p/00/01/34/50/6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0" y="377521"/>
            <a:ext cx="8166147" cy="612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6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309438" cy="27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8308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91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91" y="169989"/>
            <a:ext cx="1528079" cy="152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+mn-lt"/>
                <a:ea typeface="+mn-ea"/>
                <a:cs typeface="+mn-cs"/>
              </a:rPr>
              <a:t>At the lesson …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600" b="1" dirty="0" smtClean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dirty="0" smtClean="0">
                <a:latin typeface="+mn-lt"/>
                <a:ea typeface="+mn-ea"/>
                <a:cs typeface="+mn-cs"/>
              </a:rPr>
              <a:t>I’ve learnt new 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words/</a:t>
            </a:r>
            <a:r>
              <a:rPr lang="en-US" sz="3600" b="1" dirty="0" smtClean="0"/>
              <a:t>facts.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dirty="0" smtClean="0"/>
              <a:t>I’ve </a:t>
            </a:r>
            <a:r>
              <a:rPr lang="en-US" sz="3600" b="1" dirty="0" smtClean="0"/>
              <a:t>practiced </a:t>
            </a:r>
            <a:r>
              <a:rPr lang="en-US" sz="3600" b="1" dirty="0" smtClean="0"/>
              <a:t>phonetics/reading.</a:t>
            </a:r>
            <a:endParaRPr lang="en-US" sz="36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dirty="0" smtClean="0">
                <a:latin typeface="+mn-lt"/>
                <a:ea typeface="+mn-ea"/>
                <a:cs typeface="+mn-cs"/>
              </a:rPr>
              <a:t>I’ve read the text about 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6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/>
              <a:t>Now I </a:t>
            </a:r>
            <a:r>
              <a:rPr lang="en-US" sz="3600" b="1" dirty="0" smtClean="0"/>
              <a:t>can/know </a:t>
            </a:r>
            <a:r>
              <a:rPr lang="en-US" sz="3600" b="1" dirty="0" smtClean="0"/>
              <a:t>…</a:t>
            </a:r>
            <a:br>
              <a:rPr lang="en-US" sz="3600" b="1" dirty="0" smtClean="0"/>
            </a:br>
            <a:r>
              <a:rPr lang="en-US" sz="3600" b="1" dirty="0" smtClean="0"/>
              <a:t>The lesson was interesting/boring.</a:t>
            </a:r>
            <a:br>
              <a:rPr lang="en-US" sz="3600" b="1" dirty="0" smtClean="0"/>
            </a:br>
            <a:r>
              <a:rPr lang="en-US" sz="3600" b="1" dirty="0" smtClean="0"/>
              <a:t>I </a:t>
            </a:r>
            <a:r>
              <a:rPr lang="en-US" sz="3600" b="1" dirty="0" smtClean="0"/>
              <a:t>liked/didn’t like/enjoyed …</a:t>
            </a:r>
            <a:endParaRPr lang="ru-RU" sz="3600" b="1" dirty="0"/>
          </a:p>
        </p:txBody>
      </p:sp>
      <p:pic>
        <p:nvPicPr>
          <p:cNvPr id="1028" name="Picture 4" descr="https://thumbs.dreamstime.com/b/%D1%80%D0%B0%D0%B1%D0%BE%D1%82%D1%8B-%D1%86%D0%B8%D1%82%D0%B0%D1%82%D0%B0-%D0%BC%D0%BE%D1%82%D0%B8%D0%B2%D0%B8%D1%80%D0%BE%D0%B2%D0%BA%D0%B8-%D0%BA%D1%80%D0%B5%D0%BF%D0%BA%D0%BE-%D0%BC%D0%B5%D1%87%D1%82-%D0%B1%D0%BE-%D1%8C%D1%88%D0%B0%D1%8F-%D1%82%D0%B2%D0%BE%D1%80%D1%87%D0%B5%D1%81%D0%BA%D0%B0%D1%8F-%D1%8F%D1%80%D0%BA%D0%B0%D1%8F-88260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91" y="4535141"/>
            <a:ext cx="1800200" cy="18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The topic of our lesson is … Today we will talk about …                                  We will…</vt:lpstr>
      <vt:lpstr>Презентация PowerPoint</vt:lpstr>
      <vt:lpstr>SPRING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kurr</dc:creator>
  <cp:lastModifiedBy>NOTE</cp:lastModifiedBy>
  <cp:revision>6</cp:revision>
  <dcterms:created xsi:type="dcterms:W3CDTF">2022-05-22T14:16:17Z</dcterms:created>
  <dcterms:modified xsi:type="dcterms:W3CDTF">2022-10-16T17:46:57Z</dcterms:modified>
</cp:coreProperties>
</file>