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93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3" r:id="rId21"/>
    <p:sldId id="276" r:id="rId22"/>
    <p:sldId id="277" r:id="rId23"/>
    <p:sldId id="278" r:id="rId24"/>
    <p:sldId id="286" r:id="rId25"/>
    <p:sldId id="279" r:id="rId26"/>
    <p:sldId id="280" r:id="rId27"/>
    <p:sldId id="281" r:id="rId28"/>
    <p:sldId id="282" r:id="rId29"/>
    <p:sldId id="283" r:id="rId30"/>
    <p:sldId id="287" r:id="rId31"/>
    <p:sldId id="284" r:id="rId32"/>
    <p:sldId id="285" r:id="rId33"/>
    <p:sldId id="288" r:id="rId34"/>
    <p:sldId id="291" r:id="rId35"/>
    <p:sldId id="290" r:id="rId36"/>
    <p:sldId id="292" r:id="rId37"/>
    <p:sldId id="294" r:id="rId38"/>
    <p:sldId id="289" r:id="rId39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555B"/>
    <a:srgbClr val="0089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1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88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17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11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0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74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204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43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95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41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5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4BF7F-3ACB-480A-B575-2F99E96396BF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1ABD6-C635-43E5-BB66-E26942AD5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160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963" y="2637270"/>
            <a:ext cx="10515600" cy="3137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</a:t>
            </a:r>
            <a:br>
              <a:rPr lang="ru-RU" sz="5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«ГОРОД ЧЕХОВ»</a:t>
            </a:r>
            <a:br>
              <a:rPr lang="ru-RU" sz="5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65963" y="5943600"/>
            <a:ext cx="160712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Чехов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2023г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18" y="2790824"/>
            <a:ext cx="6774873" cy="25431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61564" y="4114800"/>
            <a:ext cx="4419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подготовила: Воспитатель МБОУ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гимназия№2(дошкольное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отделение) Тараканова Е.В</a:t>
            </a:r>
          </a:p>
        </p:txBody>
      </p:sp>
    </p:spTree>
    <p:extLst>
      <p:ext uri="{BB962C8B-B14F-4D97-AF65-F5344CB8AC3E}">
        <p14:creationId xmlns:p14="http://schemas.microsoft.com/office/powerpoint/2010/main" val="63504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14509" y="6303818"/>
            <a:ext cx="328352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Музей писем А. П. Чехова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6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82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2436" cy="4765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25743"/>
            <a:ext cx="5334000" cy="3932257"/>
          </a:xfrm>
          <a:prstGeom prst="round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77491" y="4405746"/>
            <a:ext cx="3380509" cy="360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Железнодорожный вокзал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" b="100000" l="938" r="99866">
                        <a14:foregroundMark x1="50000" y1="26832" x2="50000" y2="26832"/>
                        <a14:foregroundMark x1="36327" y1="20631" x2="47989" y2="26043"/>
                        <a14:foregroundMark x1="28016" y1="48703" x2="75737" y2="47914"/>
                        <a14:foregroundMark x1="3619" y1="47914" x2="31769" y2="48027"/>
                        <a14:foregroundMark x1="75737" y1="48027" x2="96649" y2="47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91" y="0"/>
            <a:ext cx="55549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5818" y="3075057"/>
            <a:ext cx="4932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solidFill>
                  <a:schemeClr val="bg1"/>
                </a:solidFill>
              </a:rPr>
              <a:t>Герб города Чехова</a:t>
            </a:r>
            <a:endParaRPr lang="ru-RU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7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interflag.ru/upload/resize_cache/iblock/f20/600_300_1c28bbc12ebc5da15c342a75814e70838/f2043e60afc53078ab4a57424dea05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67" y1="84333" x2="19333" y2="91667"/>
                        <a14:foregroundMark x1="5778" y1="85000" x2="99778" y2="85000"/>
                        <a14:foregroundMark x1="444" y1="87000" x2="47556" y2="95333"/>
                        <a14:foregroundMark x1="889" y1="87667" x2="1111" y2="99000"/>
                        <a14:foregroundMark x1="1333" y1="98667" x2="98667" y2="98667"/>
                        <a14:foregroundMark x1="98667" y1="87667" x2="99111" y2="97000"/>
                        <a14:foregroundMark x1="97556" y1="88333" x2="18889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15" y="121129"/>
            <a:ext cx="8650575" cy="57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90143" y="5029198"/>
            <a:ext cx="3796147" cy="858982"/>
          </a:xfrm>
          <a:prstGeom prst="rect">
            <a:avLst/>
          </a:prstGeom>
          <a:solidFill>
            <a:srgbClr val="00893E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422269" y="6056061"/>
            <a:ext cx="3277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</a:rPr>
              <a:t>Флаг города Чехова</a:t>
            </a:r>
            <a:endParaRPr lang="ru-RU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31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722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80" y="0"/>
            <a:ext cx="61798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5491" y="6257835"/>
            <a:ext cx="314429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Карта Чеховского района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66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16737" y="6317672"/>
            <a:ext cx="297526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Здание администрации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31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33" y="117764"/>
            <a:ext cx="9221585" cy="6150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3454" y="6150114"/>
            <a:ext cx="394854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</a:rPr>
              <a:t>Артамонов Григорий </a:t>
            </a:r>
            <a:r>
              <a:rPr lang="ru-RU" sz="2000" i="1" dirty="0" smtClean="0">
                <a:solidFill>
                  <a:schemeClr val="bg1"/>
                </a:solidFill>
              </a:rPr>
              <a:t>Игоревич</a:t>
            </a:r>
            <a:endParaRPr lang="ru-RU" sz="2000" i="1" dirty="0">
              <a:solidFill>
                <a:schemeClr val="bg1"/>
              </a:solidFill>
            </a:endParaRPr>
          </a:p>
          <a:p>
            <a:pPr algn="ctr"/>
            <a:r>
              <a:rPr lang="ru-RU" sz="2000" i="1" dirty="0">
                <a:solidFill>
                  <a:schemeClr val="bg1"/>
                </a:solidFill>
              </a:rPr>
              <a:t>Глава городского округа </a:t>
            </a:r>
            <a:r>
              <a:rPr lang="ru-RU" sz="2000" i="1" dirty="0" smtClean="0">
                <a:solidFill>
                  <a:schemeClr val="bg1"/>
                </a:solidFill>
              </a:rPr>
              <a:t>Чехов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05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" y="0"/>
            <a:ext cx="1239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12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564" cy="6178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30" y="1048480"/>
            <a:ext cx="6084670" cy="5809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943" y="5824865"/>
            <a:ext cx="491017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</a:rPr>
              <a:t>Обелиск в честь 25-летия Победы в Великой Отечественной войне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6435" y="1048480"/>
            <a:ext cx="5966460" cy="46166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62800" y="5791200"/>
            <a:ext cx="4970095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chemeClr val="bg1"/>
                </a:solidFill>
              </a:rPr>
              <a:t>Памятник рабочим </a:t>
            </a:r>
            <a:r>
              <a:rPr lang="ru-RU" sz="2000" i="1" dirty="0" err="1">
                <a:solidFill>
                  <a:schemeClr val="bg1"/>
                </a:solidFill>
              </a:rPr>
              <a:t>Лопасненского</a:t>
            </a:r>
            <a:r>
              <a:rPr lang="ru-RU" sz="2000" i="1" dirty="0">
                <a:solidFill>
                  <a:schemeClr val="bg1"/>
                </a:solidFill>
              </a:rPr>
              <a:t> регенератного завода, павшим в Великой Отечественной войне</a:t>
            </a:r>
          </a:p>
        </p:txBody>
      </p:sp>
    </p:spTree>
    <p:extLst>
      <p:ext uri="{BB962C8B-B14F-4D97-AF65-F5344CB8AC3E}">
        <p14:creationId xmlns:p14="http://schemas.microsoft.com/office/powerpoint/2010/main" val="144626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hehov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84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60221"/>
            <a:ext cx="6858000" cy="5097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94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20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4963" y="6457890"/>
            <a:ext cx="299594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0" i="1" dirty="0" smtClean="0">
                <a:solidFill>
                  <a:srgbClr val="1A1A1A"/>
                </a:solidFill>
                <a:effectLst/>
              </a:rPr>
              <a:t>Памятник-танк Т-34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65048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55778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691640"/>
            <a:ext cx="6705600" cy="5166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65673" y="6457890"/>
            <a:ext cx="338050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«Аллея героев»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8765" y="5037513"/>
            <a:ext cx="4987636" cy="540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 smtClean="0">
                <a:solidFill>
                  <a:schemeClr val="bg1"/>
                </a:solidFill>
              </a:rPr>
              <a:t>Мемориальная </a:t>
            </a:r>
            <a:r>
              <a:rPr lang="ru-RU" sz="2000" i="1" dirty="0">
                <a:solidFill>
                  <a:schemeClr val="bg1"/>
                </a:solidFill>
              </a:rPr>
              <a:t>арка памяти и скорби</a:t>
            </a:r>
          </a:p>
        </p:txBody>
      </p:sp>
    </p:spTree>
    <p:extLst>
      <p:ext uri="{BB962C8B-B14F-4D97-AF65-F5344CB8AC3E}">
        <p14:creationId xmlns:p14="http://schemas.microsoft.com/office/powerpoint/2010/main" val="2737957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19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56764" y="6305490"/>
            <a:ext cx="461356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Чеховский полиграфический комбинат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705600"/>
            <a:ext cx="3311236" cy="266389"/>
          </a:xfrm>
          <a:prstGeom prst="rect">
            <a:avLst/>
          </a:prstGeom>
          <a:solidFill>
            <a:srgbClr val="5755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35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2388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9000" y1="63250" x2="54750" y2="48000"/>
                        <a14:foregroundMark x1="6000" y1="30250" x2="86750" y2="67250"/>
                        <a14:foregroundMark x1="54750" y1="43000" x2="80500" y2="52750"/>
                        <a14:foregroundMark x1="33250" y1="40250" x2="69250" y2="69000"/>
                        <a14:foregroundMark x1="5250" y1="67750" x2="15000" y2="48750"/>
                        <a14:foregroundMark x1="6000" y1="29750" x2="91750" y2="28250"/>
                        <a14:foregroundMark x1="5500" y1="24000" x2="94750" y2="23000"/>
                        <a14:foregroundMark x1="18000" y1="56750" x2="44250" y2="56750"/>
                        <a14:foregroundMark x1="48500" y1="65000" x2="53250" y2="60250"/>
                        <a14:foregroundMark x1="59500" y1="44250" x2="97000" y2="44250"/>
                        <a14:foregroundMark x1="41500" y1="41750" x2="58000" y2="49750"/>
                        <a14:foregroundMark x1="15000" y1="62500" x2="51500" y2="63750"/>
                        <a14:foregroundMark x1="6250" y1="73750" x2="90750" y2="73750"/>
                        <a14:foregroundMark x1="5000" y1="71750" x2="6750" y2="78250"/>
                        <a14:foregroundMark x1="63000" y1="72000" x2="67750" y2="71750"/>
                        <a14:foregroundMark x1="92500" y1="75250" x2="97000" y2="77000"/>
                        <a14:foregroundMark x1="66000" y1="42500" x2="93250" y2="42500"/>
                        <a14:foregroundMark x1="54750" y1="77750" x2="53000" y2="74500"/>
                        <a14:foregroundMark x1="4500" y1="28750" x2="4250" y2="44750"/>
                        <a14:foregroundMark x1="10750" y1="68000" x2="43500" y2="68000"/>
                        <a14:foregroundMark x1="73250" y1="68750" x2="95750" y2="66500"/>
                        <a14:foregroundMark x1="95750" y1="64750" x2="95500" y2="52750"/>
                        <a14:foregroundMark x1="94250" y1="52750" x2="95750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0" y="-243608"/>
            <a:ext cx="3810000" cy="381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18" b="89983" l="6240" r="89860">
                        <a14:foregroundMark x1="15757" y1="23143" x2="18877" y2="36442"/>
                        <a14:foregroundMark x1="13885" y1="41105" x2="12480" y2="53022"/>
                        <a14:foregroundMark x1="14509" y1="56304" x2="29797" y2="55786"/>
                        <a14:foregroundMark x1="26833" y1="66839" x2="30421" y2="58204"/>
                        <a14:foregroundMark x1="44618" y1="67358" x2="49454" y2="49914"/>
                        <a14:foregroundMark x1="51950" y1="42487" x2="54290" y2="36097"/>
                        <a14:foregroundMark x1="78003" y1="51641" x2="85335" y2="41969"/>
                        <a14:foregroundMark x1="84711" y1="38342" x2="52886" y2="26943"/>
                        <a14:foregroundMark x1="32917" y1="22971" x2="34165" y2="24698"/>
                        <a14:foregroundMark x1="35257" y1="28497" x2="34945" y2="31606"/>
                        <a14:foregroundMark x1="34789" y1="32815" x2="33853" y2="35924"/>
                        <a14:foregroundMark x1="58658" y1="52159" x2="65835" y2="51468"/>
                        <a14:foregroundMark x1="58658" y1="51295" x2="58658" y2="51295"/>
                        <a14:backgroundMark x1="56162" y1="39724" x2="60374" y2="39724"/>
                        <a14:backgroundMark x1="37129" y1="28670" x2="33853" y2="39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0" y="3473913"/>
            <a:ext cx="4523422" cy="30156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8873" y="6368415"/>
            <a:ext cx="614500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chemeClr val="bg1"/>
                </a:solidFill>
              </a:rPr>
              <a:t>Чеховский завод энергетического машиностроения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84489" y="5974658"/>
            <a:ext cx="3811765" cy="241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Чеховский регенератный завод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70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8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637" y="-241300"/>
            <a:ext cx="8788400" cy="54303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8052" y="85049"/>
            <a:ext cx="400071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0" i="1" dirty="0" smtClean="0">
                <a:solidFill>
                  <a:schemeClr val="bg1"/>
                </a:solidFill>
                <a:effectLst/>
              </a:rPr>
              <a:t>Церковь зачатия Анны </a:t>
            </a:r>
            <a:r>
              <a:rPr lang="ru-RU" sz="2000" i="1" dirty="0">
                <a:solidFill>
                  <a:schemeClr val="bg1"/>
                </a:solidFill>
              </a:rPr>
              <a:t>П</a:t>
            </a:r>
            <a:r>
              <a:rPr lang="ru-RU" sz="2000" b="0" i="1" dirty="0" smtClean="0">
                <a:solidFill>
                  <a:schemeClr val="bg1"/>
                </a:solidFill>
                <a:effectLst/>
              </a:rPr>
              <a:t>раведной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59" y="2637047"/>
            <a:ext cx="7025641" cy="47038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51392" y="2637047"/>
            <a:ext cx="2840608" cy="443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bg1"/>
                </a:solidFill>
              </a:rPr>
              <a:t>Храм Иоанна Предтечи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37" y="0"/>
            <a:ext cx="952976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013"/>
            <a:ext cx="5829299" cy="3739752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0109" y="6305489"/>
            <a:ext cx="439189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</a:rPr>
              <a:t>Музей-усадьба </a:t>
            </a:r>
            <a:r>
              <a:rPr lang="ru-RU" sz="2000" i="1" dirty="0" err="1">
                <a:solidFill>
                  <a:schemeClr val="bg1"/>
                </a:solidFill>
              </a:rPr>
              <a:t>Л</a:t>
            </a:r>
            <a:r>
              <a:rPr lang="ru-RU" sz="2000" i="1" dirty="0" err="1" smtClean="0">
                <a:solidFill>
                  <a:schemeClr val="bg1"/>
                </a:solidFill>
              </a:rPr>
              <a:t>опасня-зачатьевское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-1071563"/>
            <a:ext cx="8128000" cy="482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5" y="3087877"/>
            <a:ext cx="7019925" cy="49170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3354327"/>
            <a:ext cx="440574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0" i="1" dirty="0" smtClean="0">
                <a:solidFill>
                  <a:schemeClr val="bg1"/>
                </a:solidFill>
                <a:effectLst/>
              </a:rPr>
              <a:t>Ледовый центр «Витязь»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20547" y="3087877"/>
            <a:ext cx="367145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Дворец спорта «Олимпийский»</a:t>
            </a:r>
            <a:endParaRPr lang="ru-RU" sz="2000" b="0" i="1" dirty="0" smtClean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424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700963" cy="4152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14" y="2483890"/>
            <a:ext cx="5348286" cy="43741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3752790"/>
            <a:ext cx="498763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0" i="1" dirty="0" smtClean="0">
                <a:solidFill>
                  <a:schemeClr val="bg1"/>
                </a:solidFill>
                <a:effectLst/>
              </a:rPr>
              <a:t>Спортивный комплекс «Надежды России»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69383" y="6457890"/>
            <a:ext cx="43226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0" i="1" dirty="0" smtClean="0">
                <a:solidFill>
                  <a:schemeClr val="bg1"/>
                </a:solidFill>
                <a:effectLst/>
              </a:rPr>
              <a:t>Спортивная школа бокса «Витязь»</a:t>
            </a:r>
          </a:p>
        </p:txBody>
      </p:sp>
    </p:spTree>
    <p:extLst>
      <p:ext uri="{BB962C8B-B14F-4D97-AF65-F5344CB8AC3E}">
        <p14:creationId xmlns:p14="http://schemas.microsoft.com/office/powerpoint/2010/main" val="154827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3527" y="6359235"/>
            <a:ext cx="5098473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Село «</a:t>
            </a:r>
            <a:r>
              <a:rPr lang="ru-RU" sz="2000" i="1" dirty="0" err="1" smtClean="0">
                <a:solidFill>
                  <a:schemeClr val="bg1"/>
                </a:solidFill>
              </a:rPr>
              <a:t>Лопасня</a:t>
            </a:r>
            <a:r>
              <a:rPr lang="ru-RU" sz="2000" i="1" dirty="0" smtClean="0">
                <a:solidFill>
                  <a:schemeClr val="bg1"/>
                </a:solidFill>
              </a:rPr>
              <a:t>» начало </a:t>
            </a:r>
            <a:r>
              <a:rPr lang="en-US" sz="2000" i="1" dirty="0" smtClean="0">
                <a:solidFill>
                  <a:schemeClr val="bg1"/>
                </a:solidFill>
              </a:rPr>
              <a:t>XX</a:t>
            </a:r>
            <a:r>
              <a:rPr lang="ru-RU" sz="2000" i="1" dirty="0" smtClean="0">
                <a:solidFill>
                  <a:schemeClr val="bg1"/>
                </a:solidFill>
              </a:rPr>
              <a:t>века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25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12" y="-100013"/>
            <a:ext cx="7086600" cy="5476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8" y="817419"/>
            <a:ext cx="5434012" cy="60405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28612" y="4873772"/>
            <a:ext cx="232756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0" i="1" dirty="0" smtClean="0">
                <a:solidFill>
                  <a:schemeClr val="bg1"/>
                </a:solidFill>
                <a:effectLst/>
              </a:rPr>
              <a:t>Стадион «Химик»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26038" y="6457890"/>
            <a:ext cx="509847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Реконструкция стадиона «</a:t>
            </a:r>
            <a:r>
              <a:rPr lang="ru-RU" sz="2000" i="1" dirty="0" err="1" smtClean="0">
                <a:solidFill>
                  <a:schemeClr val="bg1"/>
                </a:solidFill>
              </a:rPr>
              <a:t>Гидросталь</a:t>
            </a:r>
            <a:r>
              <a:rPr lang="ru-RU" sz="2000" i="1" dirty="0" smtClean="0">
                <a:solidFill>
                  <a:schemeClr val="bg1"/>
                </a:solidFill>
              </a:rPr>
              <a:t>»</a:t>
            </a:r>
            <a:endParaRPr lang="ru-RU" sz="2000" b="0" i="1" dirty="0" smtClean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4861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-433836"/>
            <a:ext cx="10903527" cy="7264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27" y="2409324"/>
            <a:ext cx="6830291" cy="4448676"/>
          </a:xfrm>
          <a:prstGeom prst="ellipse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52953" y="6382527"/>
            <a:ext cx="413904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Городской парк культуры и отдыха</a:t>
            </a:r>
          </a:p>
        </p:txBody>
      </p:sp>
    </p:spTree>
    <p:extLst>
      <p:ext uri="{BB962C8B-B14F-4D97-AF65-F5344CB8AC3E}">
        <p14:creationId xmlns:p14="http://schemas.microsoft.com/office/powerpoint/2010/main" val="2672823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02" y="1607127"/>
            <a:ext cx="7481698" cy="5250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3" y="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41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105" y="-643399"/>
            <a:ext cx="8312727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73" y="2008910"/>
            <a:ext cx="6941127" cy="48490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84178" y="5717508"/>
            <a:ext cx="232826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Городской театр</a:t>
            </a:r>
            <a:endParaRPr lang="ru-RU" sz="2000" b="0" i="1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0" y="6317673"/>
            <a:ext cx="3810000" cy="36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/>
              <a:t>Культурный центр «Дружба»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3727178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4" y="1"/>
            <a:ext cx="7389091" cy="4225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12472"/>
            <a:ext cx="7107382" cy="38815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49448" y="3948546"/>
            <a:ext cx="3694545" cy="27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Новый корпус гимназии №7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21091" y="6403031"/>
            <a:ext cx="2770909" cy="29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Детский сад №52 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29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88" y="1066800"/>
            <a:ext cx="7982712" cy="5791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5638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292436"/>
            <a:ext cx="1745672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ЖК «Виват»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18618" y="6329362"/>
            <a:ext cx="1537854" cy="429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ЖК «Чайка»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22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0"/>
            <a:ext cx="1176250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25346" y="6553200"/>
            <a:ext cx="318654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Микрорайон «Губернский»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52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46327" y="6442365"/>
            <a:ext cx="1593274" cy="304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Автовокзал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86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1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69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7273" y="6457890"/>
            <a:ext cx="512618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Музей-заповедник </a:t>
            </a:r>
            <a:r>
              <a:rPr lang="ru-RU" sz="2000" dirty="0" err="1" smtClean="0">
                <a:solidFill>
                  <a:schemeClr val="bg1"/>
                </a:solidFill>
              </a:rPr>
              <a:t>А.П.Чехова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«Мелихово»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0"/>
            <a:ext cx="3904225" cy="2620101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08" y="3893126"/>
            <a:ext cx="4449047" cy="2964873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789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2193" y="6457890"/>
            <a:ext cx="595566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</a:rPr>
              <a:t>Флигель "Чайка" в усадьбе А.П. Чехова "МЕЛИХОВО</a:t>
            </a:r>
            <a:r>
              <a:rPr lang="ru-RU" b="1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14700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9214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40" y="0"/>
            <a:ext cx="649986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0691" y="6457890"/>
            <a:ext cx="34359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Музей в усадьбе Мелихово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80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934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40" y="0"/>
            <a:ext cx="604266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9340" y="6457890"/>
            <a:ext cx="5209308" cy="4001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Земская школа, построенная А. П. Чеховым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064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188</Words>
  <Application>Microsoft Office PowerPoint</Application>
  <PresentationFormat>Широкоэкранный</PresentationFormat>
  <Paragraphs>43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Тема Office</vt:lpstr>
      <vt:lpstr>Презентация «ГОРОД ЧЕХОВ»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Андрей</dc:creator>
  <cp:lastModifiedBy>Андрей</cp:lastModifiedBy>
  <cp:revision>10</cp:revision>
  <dcterms:created xsi:type="dcterms:W3CDTF">2023-10-26T09:50:35Z</dcterms:created>
  <dcterms:modified xsi:type="dcterms:W3CDTF">2023-10-26T18:36:33Z</dcterms:modified>
</cp:coreProperties>
</file>