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2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04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525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79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0892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52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3092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74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659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61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22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17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33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6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6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15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69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5B2C504-074B-4CBC-BFE4-435D43516F77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85A17D2-28AF-49D4-BD14-5AE67DAED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707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65" y="191069"/>
            <a:ext cx="9144000" cy="115559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ЛУЧШАЯ МЕТОДИЧЕСКАЯ РАЗРАБОТКА В ПРЕДМЕТНЫХ ОБЛАСТЯХ «ОСНОВЫ РЕЛИГИОЗНЫХ КУЛЬТУР И СВЕТСКОЙ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ЭТИКИ»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7397" y="2428331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Внутреннее строение и убранство храма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7647" y="4247867"/>
            <a:ext cx="6523261" cy="1673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450215" algn="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Елена Сергеевна Костромина, </a:t>
            </a:r>
          </a:p>
          <a:p>
            <a:pPr indent="450215" algn="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учитель начальных классов МБОУ</a:t>
            </a:r>
          </a:p>
          <a:p>
            <a:pPr indent="450215" algn="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«Средняя общеобразовательная школа № 9» </a:t>
            </a:r>
          </a:p>
          <a:p>
            <a:pPr indent="450215" algn="r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Зимы, Иркутской области</a:t>
            </a:r>
            <a:endParaRPr lang="ru-RU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9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991" y="1465196"/>
            <a:ext cx="8531809" cy="45577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62495" y="409432"/>
            <a:ext cx="8746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Престол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святыня православного храма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4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35529" y="2456597"/>
            <a:ext cx="41583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</a:p>
          <a:p>
            <a:pPr algn="ctr"/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 и добра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52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7" y="162139"/>
            <a:ext cx="6890485" cy="409640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099" y="2912303"/>
            <a:ext cx="5640578" cy="37535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90098" y="890890"/>
            <a:ext cx="2026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Притвор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9875" y="4295971"/>
            <a:ext cx="54341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при­творе, как пра­вило,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нахо­дится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цер­ков­ный ящик –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про­дажи свечей,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просфор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кре­сти­ков, икон 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цер­ков­ных пред­ме­тов,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реги­стра­ции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кре­ще­ний, вен­ча­ний</a:t>
            </a:r>
          </a:p>
        </p:txBody>
      </p:sp>
    </p:spTree>
    <p:extLst>
      <p:ext uri="{BB962C8B-B14F-4D97-AF65-F5344CB8AC3E}">
        <p14:creationId xmlns:p14="http://schemas.microsoft.com/office/powerpoint/2010/main" val="41003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97" y="0"/>
            <a:ext cx="6504966" cy="456318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008" y="2445739"/>
            <a:ext cx="6363909" cy="42348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0037" y="4931433"/>
            <a:ext cx="3864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dirty="0">
                <a:solidFill>
                  <a:srgbClr val="383838"/>
                </a:solidFill>
                <a:latin typeface="PF Square Sans Pro"/>
              </a:rPr>
              <a:t>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пространство,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молятся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верующие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46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063" y="282814"/>
            <a:ext cx="4581078" cy="61159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57" y="3552343"/>
            <a:ext cx="4413223" cy="33056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087" y="122831"/>
            <a:ext cx="4302548" cy="33408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9141" y="592903"/>
            <a:ext cx="4510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Канун или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панихидный столик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0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12" y="976738"/>
            <a:ext cx="4344807" cy="56970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462" y="346525"/>
            <a:ext cx="6452302" cy="42937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70882" y="210047"/>
            <a:ext cx="1839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Аналой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781602" y="5091035"/>
            <a:ext cx="7198702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обычные дни на нем расположена икона,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честь которой построен храм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75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7" y="267170"/>
            <a:ext cx="5878053" cy="391157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40" y="1620173"/>
            <a:ext cx="6140578" cy="511714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65325" y="620506"/>
            <a:ext cx="2468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Иконостас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187" y="4934814"/>
            <a:ext cx="5788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ольшая стена, состоящая из икон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41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98" y="452327"/>
            <a:ext cx="8623640" cy="51920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13412" y="5813946"/>
            <a:ext cx="2234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Трое врат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77" y="128161"/>
            <a:ext cx="6288231" cy="41845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532" y="2547439"/>
            <a:ext cx="5446020" cy="42286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49927" y="532263"/>
            <a:ext cx="3791872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Солея –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небольшая 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тупенька перед 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иконостасом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30317" y="4475035"/>
            <a:ext cx="658641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Амвон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часть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солеи,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чаще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всего овальной формы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прямо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перед царскими вратами, </a:t>
            </a: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которой священник произносит проповеди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610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17" y="512293"/>
            <a:ext cx="8089214" cy="605910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516202" y="2033739"/>
            <a:ext cx="314353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Алтарь -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амая важная часть  храма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9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</TotalTime>
  <Words>127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PF Square Sans Pro</vt:lpstr>
      <vt:lpstr>Times New Roman</vt:lpstr>
      <vt:lpstr>Wingdings 3</vt:lpstr>
      <vt:lpstr>Сектор</vt:lpstr>
      <vt:lpstr>   ЛУЧШАЯ МЕТОДИЧЕСКАЯ РАЗРАБОТКА В ПРЕДМЕТНЫХ ОБЛАСТЯХ «ОСНОВЫ РЕЛИГИОЗНЫХ КУЛЬТУР И СВЕТСКОЙ ЭТИКИ»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Элемент</dc:creator>
  <cp:lastModifiedBy>Элемент</cp:lastModifiedBy>
  <cp:revision>22</cp:revision>
  <dcterms:created xsi:type="dcterms:W3CDTF">2022-03-02T08:37:22Z</dcterms:created>
  <dcterms:modified xsi:type="dcterms:W3CDTF">2022-11-29T00:10:38Z</dcterms:modified>
</cp:coreProperties>
</file>