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0" r:id="rId4"/>
    <p:sldId id="269" r:id="rId5"/>
    <p:sldId id="271" r:id="rId6"/>
    <p:sldId id="272" r:id="rId7"/>
    <p:sldId id="274" r:id="rId8"/>
    <p:sldId id="273" r:id="rId9"/>
    <p:sldId id="275" r:id="rId10"/>
    <p:sldId id="276" r:id="rId11"/>
    <p:sldId id="268" r:id="rId12"/>
    <p:sldId id="277" r:id="rId13"/>
    <p:sldId id="278" r:id="rId14"/>
    <p:sldId id="279" r:id="rId15"/>
    <p:sldId id="280" r:id="rId16"/>
    <p:sldId id="265" r:id="rId17"/>
    <p:sldId id="262" r:id="rId18"/>
    <p:sldId id="282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65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9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2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8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4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6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58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7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72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5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34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F6BAE-7AAC-4CCC-8639-577D97652FF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DE36A-874F-452A-A8A5-E80B3A2DA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2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 сфере швейного производства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структура швейного предприятия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1" t="31027"/>
          <a:stretch/>
        </p:blipFill>
        <p:spPr bwMode="auto">
          <a:xfrm>
            <a:off x="395536" y="1556792"/>
            <a:ext cx="8585789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7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технической документации на новые модели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технологий пошива;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заданий между работниками, контроль работы;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инструктажа производственного персонала;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сдачи заказов и контроль качества.</a:t>
            </a:r>
          </a:p>
          <a:p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800" b="1" i="1" kern="0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/>
            </a:r>
            <a:br>
              <a:rPr lang="ru-RU" sz="2800" b="1" i="1" kern="0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</a:br>
            <a:r>
              <a:rPr lang="ru-RU" sz="3600" b="1" i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Составить </a:t>
            </a:r>
            <a:r>
              <a:rPr lang="ru-RU" sz="3600" b="1" i="1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предложения с использованием любых трех слов, находящихся на одной линии (по вертикали, горизонтали или диагонали)</a:t>
            </a:r>
            <a:r>
              <a:rPr lang="ru-RU" sz="3600" b="1" i="1" kern="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i="1" kern="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572880"/>
              </p:ext>
            </p:extLst>
          </p:nvPr>
        </p:nvGraphicFramePr>
        <p:xfrm>
          <a:off x="971599" y="2420887"/>
          <a:ext cx="7272809" cy="3793329"/>
        </p:xfrm>
        <a:graphic>
          <a:graphicData uri="http://schemas.openxmlformats.org/drawingml/2006/table">
            <a:tbl>
              <a:tblPr firstRow="1" firstCol="1" bandRow="1"/>
              <a:tblGrid>
                <a:gridCol w="2202563"/>
                <a:gridCol w="2422198"/>
                <a:gridCol w="2648048"/>
              </a:tblGrid>
              <a:tr h="1176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Ширина шва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Приутюжить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Подогнуть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6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Намелить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Сметать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Длина стежка</a:t>
                      </a:r>
                      <a:endParaRPr lang="ru-RU" sz="28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6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Настрочить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Застрочить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Стачать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94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Модельер - конструктор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624736" cy="47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84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4 ассоциации с профессией модельер - конструктор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азделите слова на 4-5 групп по общим признакам;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звучьте полученные варианты;</a:t>
            </a:r>
            <a:endParaRPr lang="ru-RU" altLang="ru-RU" sz="4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0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Модельер - конструктор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 новые модели одежды в соответствии с направлением моды;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 применение новых материалов и фурнитуры;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Конструирует лекала;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Изготавливает пробный образец;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рассматривают на техническом совете в присутствии всех специалистов.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9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акройщик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54747"/>
            <a:ext cx="4536504" cy="30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4455192" cy="348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15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закройщика: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Настилание материала;</a:t>
            </a:r>
          </a:p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Раскрой настила;</a:t>
            </a:r>
          </a:p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качества кроя;</a:t>
            </a:r>
          </a:p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Нумерация деталей кроя;</a:t>
            </a:r>
          </a:p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и отправление в швейный цех.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17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41624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листе с одной стороны написать вопрос, а с другой – ответ по разделу «Конструирование одежды»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Швея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78894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81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Обтачивание</a:t>
            </a:r>
            <a:endParaRPr lang="ru-RU" sz="8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https://im0-tub-ru.yandex.net/i?id=ab4164af17acd280ae7234a7801c9be6-sr&amp;n=1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60840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91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Настрачивание</a:t>
            </a:r>
            <a:endParaRPr lang="ru-RU" dirty="0"/>
          </a:p>
        </p:txBody>
      </p:sp>
      <p:pic>
        <p:nvPicPr>
          <p:cNvPr id="4" name="Объект 3" descr="https://ds02.infourok.ru/uploads/ex/07a9/0004af10-9b35ea8d/hello_html_m29c28f08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704856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4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9600" dirty="0" err="1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Декатирование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16064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Застрачивание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4784"/>
            <a:ext cx="4176522" cy="4905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53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Определить расположение деталей на швейной машинке;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Собрать в единую цепь последовательность намотки нитки на шпульку;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3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Портной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37794"/>
            <a:ext cx="4410914" cy="248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744416" cy="2859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45023"/>
            <a:ext cx="3816424" cy="299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7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на листе три утверждения:</a:t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– ошибочных и одно – верное.</a:t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Зачитать утверждения другой команде.</a:t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команда верно определяет выдумку, выдумщик встает и аплодирует команде. Если команда неверно определяет выдумку, то она встает и аплодирует выдумщику.</a:t>
            </a:r>
            <a:r>
              <a:rPr lang="ru-RU" altLang="ru-RU" sz="4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6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существовании каких профессий вы узнали?</a:t>
            </a:r>
            <a:b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вас еще больше заинтересовало?</a:t>
            </a:r>
            <a:b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вопросы для более глубокого изучения темы можете сформулировать?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3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186</Words>
  <Application>Microsoft Office PowerPoint</Application>
  <PresentationFormat>Экран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Технология в сфере швейного производства</vt:lpstr>
      <vt:lpstr>Производственная структура швейного предприятия</vt:lpstr>
      <vt:lpstr>Технолог</vt:lpstr>
      <vt:lpstr> Составить предложения с использованием любых трех слов, находящихся на одной линии (по вертикали, горизонтали или диагонали) </vt:lpstr>
      <vt:lpstr>Модельер - конструктор</vt:lpstr>
      <vt:lpstr>Написать 4 ассоциации с профессией модельер - конструктор</vt:lpstr>
      <vt:lpstr>Модельер - конструктор</vt:lpstr>
      <vt:lpstr>Закройщик</vt:lpstr>
      <vt:lpstr>Функции закройщика:</vt:lpstr>
      <vt:lpstr>На листе с одной стороны написать вопрос, а с другой – ответ по разделу «Конструирование одежды»</vt:lpstr>
      <vt:lpstr>Швея</vt:lpstr>
      <vt:lpstr>Обтачивание</vt:lpstr>
      <vt:lpstr>Настрачивание</vt:lpstr>
      <vt:lpstr>Декатирование</vt:lpstr>
      <vt:lpstr>Застрачивание</vt:lpstr>
      <vt:lpstr>Задание</vt:lpstr>
      <vt:lpstr>Портной</vt:lpstr>
      <vt:lpstr> Написать на листе три утверждения: два – ошибочных и одно – верное. Зачитать утверждения другой команде. Если команда верно определяет выдумку, выдумщик встает и аплодирует команде. Если команда неверно определяет выдумку, то она встает и аплодирует выдумщику.  </vt:lpstr>
      <vt:lpstr>  О существовании каких профессий вы узнали? Что вас еще больше заинтересовало? Какие вопросы для более глубокого изучения темы можете сформулировать?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Производственная структура швейного предприятия</dc:title>
  <dc:creator>Пользователь Windows</dc:creator>
  <cp:lastModifiedBy>Пользователь Windows</cp:lastModifiedBy>
  <cp:revision>35</cp:revision>
  <dcterms:created xsi:type="dcterms:W3CDTF">2019-02-20T11:59:30Z</dcterms:created>
  <dcterms:modified xsi:type="dcterms:W3CDTF">2019-02-20T19:06:34Z</dcterms:modified>
</cp:coreProperties>
</file>