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06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3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57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4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4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8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5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3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9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09574F-3F47-4588-8955-64B29F6760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31D14F-C4F8-4F90-8C80-794DC995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2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Урок-соревнование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cap="all" dirty="0">
                <a:ln w="3175" cmpd="sng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true love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685800"/>
            <a:ext cx="5056424" cy="505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7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The birds won’t _____,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_____ won’t shine,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you won’t be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My 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_________!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4. The birds won’t sing,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The stars won’t shine,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If you won’t be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My Valentine</a:t>
            </a:r>
            <a:r>
              <a:rPr lang="en-US" sz="7200" b="1" dirty="0" smtClean="0">
                <a:solidFill>
                  <a:srgbClr val="FFC000"/>
                </a:solidFill>
              </a:rPr>
              <a:t>!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Valentine’s ______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a lovely day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make “I love ______”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 to 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_______.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5. Valentine’s day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Is a lovely day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To make “I love you”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Easy to say</a:t>
            </a:r>
            <a:r>
              <a:rPr lang="en-US" sz="7200" b="1" dirty="0" smtClean="0">
                <a:solidFill>
                  <a:srgbClr val="FFC000"/>
                </a:solidFill>
              </a:rPr>
              <a:t>.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319" y="673100"/>
            <a:ext cx="3657600" cy="1371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Riddles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33"/>
          <a:stretch/>
        </p:blipFill>
        <p:spPr>
          <a:xfrm>
            <a:off x="479495" y="1358900"/>
            <a:ext cx="6439925" cy="4072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4319" y="2742062"/>
            <a:ext cx="3657600" cy="2091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Guess </a:t>
            </a:r>
            <a:r>
              <a:rPr lang="en-US" sz="3600" b="1" dirty="0">
                <a:solidFill>
                  <a:srgbClr val="FFFF00"/>
                </a:solidFill>
              </a:rPr>
              <a:t>what it </a:t>
            </a:r>
            <a:r>
              <a:rPr lang="en-US" sz="3600" b="1" dirty="0" smtClean="0">
                <a:solidFill>
                  <a:srgbClr val="FFFF00"/>
                </a:solidFill>
              </a:rPr>
              <a:t>is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2044382"/>
            <a:ext cx="9655340" cy="311447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A 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 whom someone loves. 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2044382"/>
            <a:ext cx="9655340" cy="311447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A special card sent on St. Valentine’s Day, usually anonymous. 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2044382"/>
            <a:ext cx="9655340" cy="311447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Valentine’s Day is celebrated during this month. 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2044382"/>
            <a:ext cx="9655340" cy="311447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This </a:t>
            </a:r>
            <a:r>
              <a:rPr lang="en-US" sz="7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colour</a:t>
            </a: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a symbol of love. 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764275"/>
            <a:ext cx="9655340" cy="483130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A very strong feeling of liking someone. 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331" y="301471"/>
            <a:ext cx="36576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endParaRPr lang="ru-RU" sz="6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83" b="15773"/>
          <a:stretch/>
        </p:blipFill>
        <p:spPr>
          <a:xfrm>
            <a:off x="575030" y="987271"/>
            <a:ext cx="6251585" cy="4509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77904" y="2196149"/>
            <a:ext cx="3956027" cy="209126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1 point for creativity 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1 point for correspondence to the topic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764275"/>
            <a:ext cx="9655340" cy="4831307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Something that is given as a gift on Valentine’s Day like a box of chocolate, flowers. </a:t>
            </a:r>
            <a:endParaRPr lang="ru-RU" sz="7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764275"/>
            <a:ext cx="9655340" cy="4831307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 The most romantic present which we can smell that is given to girls on </a:t>
            </a:r>
            <a:r>
              <a:rPr lang="en-US" sz="7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St.Valentine’s</a:t>
            </a:r>
            <a:r>
              <a:rPr lang="en-US" sz="7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Day. </a:t>
            </a:r>
            <a:endParaRPr lang="ru-RU" sz="7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764275"/>
            <a:ext cx="9655340" cy="4831307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Something that is written on valentine cards and addressed to a boy or a girl. </a:t>
            </a:r>
            <a:endParaRPr lang="ru-RU" sz="7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201687" cy="1371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2" r="13234"/>
          <a:stretch/>
        </p:blipFill>
        <p:spPr>
          <a:xfrm>
            <a:off x="454969" y="1473958"/>
            <a:ext cx="6136899" cy="421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2728414"/>
            <a:ext cx="3657600" cy="20912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Write words out of the following letters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839" y="313900"/>
            <a:ext cx="8534400" cy="599136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epsnret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aetnvlnie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eruyfbar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4) vole </a:t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iferdn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siks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luubiaetf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1" y="272956"/>
            <a:ext cx="10331354" cy="599136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Epsnret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5400" b="1" dirty="0" smtClean="0">
                <a:solidFill>
                  <a:srgbClr val="FFFF00"/>
                </a:solidFill>
              </a:rPr>
              <a:t>present</a:t>
            </a:r>
            <a:r>
              <a:rPr lang="en-US" sz="5400" b="1" dirty="0">
                <a:solidFill>
                  <a:srgbClr val="FFFF00"/>
                </a:solidFill>
              </a:rPr>
              <a:t/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Aetnvlnie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5400" b="1" dirty="0" smtClean="0">
                <a:solidFill>
                  <a:srgbClr val="FFFF00"/>
                </a:solidFill>
              </a:rPr>
              <a:t>valentine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3) </a:t>
            </a:r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eruyfbar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5400" b="1" dirty="0" smtClean="0">
                <a:solidFill>
                  <a:srgbClr val="FFFF00"/>
                </a:solidFill>
              </a:rPr>
              <a:t>February</a:t>
            </a:r>
            <a:r>
              <a:rPr lang="en-US" sz="5400" b="1" dirty="0">
                <a:solidFill>
                  <a:srgbClr val="FFFF00"/>
                </a:solidFill>
              </a:rPr>
              <a:t/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4) vole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love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5) </a:t>
            </a:r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iferdn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friend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6) </a:t>
            </a:r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siks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kiss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7) </a:t>
            </a:r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luubiaetf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beautiful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4460994" cy="1371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21" y="1452348"/>
            <a:ext cx="6394970" cy="393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4320" y="2974073"/>
            <a:ext cx="3657600" cy="20912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Translate proverbs and sayings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1211869"/>
            <a:ext cx="10345003" cy="366038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1) Love will find a way. </a:t>
            </a:r>
            <a:endParaRPr lang="ru-RU" sz="6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1293755"/>
            <a:ext cx="10345003" cy="366038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2) Love me, love my dog. </a:t>
            </a:r>
            <a:endParaRPr lang="ru-RU" sz="6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1280107"/>
            <a:ext cx="10345003" cy="366038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3) All is fair in love and war. </a:t>
            </a:r>
            <a:endParaRPr lang="ru-RU" sz="6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866" y="317071"/>
            <a:ext cx="36576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Poems</a:t>
            </a:r>
            <a:endParaRPr lang="ru-RU" sz="6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80"/>
          <a:stretch/>
        </p:blipFill>
        <p:spPr>
          <a:xfrm>
            <a:off x="436612" y="1208487"/>
            <a:ext cx="7235254" cy="4012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5388" y="2168855"/>
            <a:ext cx="3657600" cy="209126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You are to choose the right rhyme word to each line of the </a:t>
            </a:r>
            <a:r>
              <a:rPr lang="en-US" sz="3600" b="1" dirty="0" smtClean="0">
                <a:solidFill>
                  <a:srgbClr val="FFFF00"/>
                </a:solidFill>
              </a:rPr>
              <a:t>poem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280108"/>
            <a:ext cx="10345003" cy="366038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4) Love is blind. </a:t>
            </a:r>
            <a:endParaRPr lang="ru-RU" sz="6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280108"/>
            <a:ext cx="10345003" cy="366038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5) It is love </a:t>
            </a:r>
            <a:r>
              <a:rPr 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that </a:t>
            </a:r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makes the </a:t>
            </a:r>
            <a:r>
              <a:rPr 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world </a:t>
            </a:r>
            <a:r>
              <a:rPr lang="en-US" sz="6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go round. </a:t>
            </a:r>
            <a:endParaRPr lang="ru-RU" sz="6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311" y="685800"/>
            <a:ext cx="6032310" cy="1371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Compliments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082"/>
          <a:stretch/>
        </p:blipFill>
        <p:spPr>
          <a:xfrm>
            <a:off x="438554" y="2057400"/>
            <a:ext cx="5853064" cy="3642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Pay a compliment to the other team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975" y="2551374"/>
            <a:ext cx="4937125" cy="329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174"/>
          <a:stretch/>
        </p:blipFill>
        <p:spPr>
          <a:xfrm>
            <a:off x="6013380" y="504210"/>
            <a:ext cx="5464388" cy="3295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5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967" y="685800"/>
            <a:ext cx="3657600" cy="1371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21489" y="2714766"/>
            <a:ext cx="3930555" cy="20912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Write one word starting with the following letters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7" r="6804"/>
          <a:stretch/>
        </p:blipFill>
        <p:spPr>
          <a:xfrm>
            <a:off x="668741" y="1250079"/>
            <a:ext cx="6005014" cy="4272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1337480"/>
            <a:ext cx="11709780" cy="42717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S-A-I-N-T-V-A-L-E-N-T-I-N-E-S-D-A-Y-</a:t>
            </a:r>
            <a:r>
              <a:rPr lang="en-US" sz="4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4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s-sorry/sister/seven/story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812" y="590266"/>
            <a:ext cx="5268036" cy="1371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0546" y="2801329"/>
            <a:ext cx="3657600" cy="20912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Good bye and have a nice day!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4" r="7034"/>
          <a:stretch/>
        </p:blipFill>
        <p:spPr>
          <a:xfrm>
            <a:off x="283925" y="1528551"/>
            <a:ext cx="6157820" cy="3990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4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555" y="805218"/>
            <a:ext cx="8534400" cy="485860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_____ are red,</a:t>
            </a:r>
            <a:b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Violets are _____,</a:t>
            </a:r>
            <a:b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Honey is ______</a:t>
            </a:r>
            <a:b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so are you.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555" y="805218"/>
            <a:ext cx="8534400" cy="485860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1. Roses are red,</a:t>
            </a:r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Violets are blue,</a:t>
            </a:r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Honey is sweet</a:t>
            </a:r>
            <a:br>
              <a:rPr lang="en-US" sz="6600" b="1" dirty="0">
                <a:solidFill>
                  <a:srgbClr val="FFC000"/>
                </a:solidFill>
              </a:rPr>
            </a:br>
            <a:r>
              <a:rPr lang="en-US" sz="6600" b="1" dirty="0">
                <a:solidFill>
                  <a:srgbClr val="FFC000"/>
                </a:solidFill>
              </a:rPr>
              <a:t>And so are you</a:t>
            </a:r>
            <a:r>
              <a:rPr lang="en-US" sz="6600" b="1" dirty="0" smtClean="0">
                <a:solidFill>
                  <a:srgbClr val="FFC000"/>
                </a:solidFill>
              </a:rPr>
              <a:t>.</a:t>
            </a:r>
            <a:endParaRPr lang="ru-RU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Mama loves _____,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Papa _____tea,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______ my teacher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my teacher loves 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_____.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2. Mama loves coffee,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Papa loves tea,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I love my teacher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And my teacher loves me</a:t>
            </a:r>
            <a:r>
              <a:rPr lang="en-US" sz="7200" b="1" dirty="0" smtClean="0">
                <a:solidFill>
                  <a:srgbClr val="FFC000"/>
                </a:solidFill>
              </a:rPr>
              <a:t>.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______ are silly,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Girls are smart,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love ______</a:t>
            </a: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all my </a:t>
            </a:r>
            <a:r>
              <a:rPr lang="en-US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______.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805218"/>
            <a:ext cx="11218459" cy="615514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3. Boys are silly,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Girls are smart,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I love you</a:t>
            </a:r>
            <a:br>
              <a:rPr lang="en-US" sz="7200" b="1" dirty="0">
                <a:solidFill>
                  <a:srgbClr val="FFC000"/>
                </a:solidFill>
              </a:rPr>
            </a:br>
            <a:r>
              <a:rPr lang="en-US" sz="7200" b="1" dirty="0">
                <a:solidFill>
                  <a:srgbClr val="FFC000"/>
                </a:solidFill>
              </a:rPr>
              <a:t>With all my heart</a:t>
            </a:r>
            <a:r>
              <a:rPr lang="en-US" sz="7200" b="1" dirty="0" smtClean="0">
                <a:solidFill>
                  <a:srgbClr val="FFC000"/>
                </a:solidFill>
              </a:rPr>
              <a:t>.</a:t>
            </a:r>
            <a:r>
              <a:rPr lang="en-US" sz="7200" b="1" dirty="0">
                <a:solidFill>
                  <a:srgbClr val="FFC000"/>
                </a:solidFill>
              </a:rPr>
              <a:t/>
            </a:r>
            <a:br>
              <a:rPr lang="en-US" sz="7200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296</Words>
  <Application>Microsoft Office PowerPoint</Application>
  <PresentationFormat>Широкоэкранный</PresentationFormat>
  <Paragraphs>46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Century Gothic</vt:lpstr>
      <vt:lpstr>Wingdings 3</vt:lpstr>
      <vt:lpstr>Сектор</vt:lpstr>
      <vt:lpstr>Урок-соревнование</vt:lpstr>
      <vt:lpstr>teams</vt:lpstr>
      <vt:lpstr>Poems</vt:lpstr>
      <vt:lpstr>1. _____ are red, Violets are _____, Honey is ______ And so are you. </vt:lpstr>
      <vt:lpstr>1. Roses are red, Violets are blue, Honey is sweet And so are you.</vt:lpstr>
      <vt:lpstr>2. Mama loves _____, Papa _____tea, I ______ my teacher And my teacher loves _____.  </vt:lpstr>
      <vt:lpstr>2. Mama loves coffee, Papa loves tea, I love my teacher And my teacher loves me. </vt:lpstr>
      <vt:lpstr>3. ______ are silly, Girls are smart, I love ______ With all my ______. </vt:lpstr>
      <vt:lpstr>3. Boys are silly, Girls are smart, I love you With all my heart. </vt:lpstr>
      <vt:lpstr>4. The birds won’t _____, The _____ won’t shine, If you won’t be My _________! </vt:lpstr>
      <vt:lpstr>4. The birds won’t sing, The stars won’t shine, If you won’t be My Valentine! </vt:lpstr>
      <vt:lpstr>5. Valentine’s ______ Is a lovely day To make “I love ______” Easy to _______. </vt:lpstr>
      <vt:lpstr>5. Valentine’s day Is a lovely day To make “I love you” Easy to say. </vt:lpstr>
      <vt:lpstr>Riddles</vt:lpstr>
      <vt:lpstr>1. A person whom someone loves. </vt:lpstr>
      <vt:lpstr>2. A special card sent on St. Valentine’s Day, usually anonymous. </vt:lpstr>
      <vt:lpstr>3. Valentine’s Day is celebrated during this month. </vt:lpstr>
      <vt:lpstr>4. This colour is a symbol of love. </vt:lpstr>
      <vt:lpstr>5. A very strong feeling of liking someone. </vt:lpstr>
      <vt:lpstr>6. Something that is given as a gift on Valentine’s Day like a box of chocolate, flowers. </vt:lpstr>
      <vt:lpstr>7. The most romantic present which we can smell that is given to girls on St.Valentine’s Day. </vt:lpstr>
      <vt:lpstr>8. Something that is written on valentine cards and addressed to a boy or a girl. </vt:lpstr>
      <vt:lpstr>Symbols</vt:lpstr>
      <vt:lpstr>1) epsnret 2) aetnvlnie 3) eruyfbar 4) vole  5) iferdn 6) siks 7) luubiaetf</vt:lpstr>
      <vt:lpstr>1) Epsnret        present 2) Aetnvlnie    valentine 3) eruyfbar     February 4) vole             love 5) iferdn          friend 6) siks               kiss 7) luubiaetf     beautiful</vt:lpstr>
      <vt:lpstr>Proverbs</vt:lpstr>
      <vt:lpstr>1) Love will find a way. </vt:lpstr>
      <vt:lpstr>2) Love me, love my dog. </vt:lpstr>
      <vt:lpstr>3) All is fair in love and war. </vt:lpstr>
      <vt:lpstr>4) Love is blind. </vt:lpstr>
      <vt:lpstr>5) It is love that makes the world go round. </vt:lpstr>
      <vt:lpstr>Compliments</vt:lpstr>
      <vt:lpstr>Презентация PowerPoint</vt:lpstr>
      <vt:lpstr>Words</vt:lpstr>
      <vt:lpstr>S-A-I-N-T-V-A-L-E-N-T-I-N-E-S-D-A-Y-  s-sorry/sister/seven/story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3.3</dc:creator>
  <cp:lastModifiedBy>3.3</cp:lastModifiedBy>
  <cp:revision>55</cp:revision>
  <dcterms:created xsi:type="dcterms:W3CDTF">2023-02-14T12:35:54Z</dcterms:created>
  <dcterms:modified xsi:type="dcterms:W3CDTF">2023-02-15T06:40:34Z</dcterms:modified>
</cp:coreProperties>
</file>