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9" r:id="rId2"/>
    <p:sldId id="256" r:id="rId3"/>
    <p:sldId id="257" r:id="rId4"/>
    <p:sldId id="258" r:id="rId5"/>
    <p:sldId id="259" r:id="rId6"/>
    <p:sldId id="271" r:id="rId7"/>
    <p:sldId id="272" r:id="rId8"/>
    <p:sldId id="273" r:id="rId9"/>
    <p:sldId id="274" r:id="rId10"/>
    <p:sldId id="280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3726BB9-19A1-4BAF-811A-E2EA37DF3CD8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694CA9-AC79-4999-B433-07D034BA3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1.liveinternet.ru/images/foto/b/0/532/1677532/f_53732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5408" y="0"/>
            <a:ext cx="5328592" cy="4262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315416"/>
            <a:ext cx="7772400" cy="6669360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«Наши нравственные ценности»</a:t>
            </a:r>
            <a:endParaRPr lang="ru-RU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Любовь к людям также дает человеку силы, дает смысл жизни</a:t>
            </a:r>
          </a:p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Доброта, милосердие никуда не уходят, они согревают человека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6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80400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Продолжи предложение</a:t>
            </a:r>
          </a:p>
        </p:txBody>
      </p:sp>
      <p:sp>
        <p:nvSpPr>
          <p:cNvPr id="14339" name="Объект 7"/>
          <p:cNvSpPr>
            <a:spLocks noGrp="1"/>
          </p:cNvSpPr>
          <p:nvPr>
            <p:ph idx="1"/>
          </p:nvPr>
        </p:nvSpPr>
        <p:spPr>
          <a:xfrm>
            <a:off x="1116013" y="2060575"/>
            <a:ext cx="7704137" cy="3670300"/>
          </a:xfrm>
        </p:spPr>
        <p:txBody>
          <a:bodyPr/>
          <a:lstStyle/>
          <a:p>
            <a:pPr>
              <a:defRPr/>
            </a:pPr>
            <a:r>
              <a:rPr lang="ru-RU" sz="4400" i="1" dirty="0" smtClean="0"/>
              <a:t>«Теперь я знаю…»</a:t>
            </a:r>
          </a:p>
          <a:p>
            <a:pPr>
              <a:defRPr/>
            </a:pPr>
            <a:endParaRPr lang="ru-RU" sz="4400" i="1" dirty="0" smtClean="0"/>
          </a:p>
          <a:p>
            <a:pPr>
              <a:defRPr/>
            </a:pPr>
            <a:r>
              <a:rPr lang="ru-RU" sz="4400" i="1" dirty="0" smtClean="0"/>
              <a:t>«Теперь я буду…»</a:t>
            </a:r>
          </a:p>
          <a:p>
            <a:pPr>
              <a:defRPr/>
            </a:pPr>
            <a:endParaRPr lang="ru-RU" sz="4400" i="1" dirty="0" smtClean="0"/>
          </a:p>
          <a:p>
            <a:pPr marL="0" indent="0">
              <a:buFontTx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808618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276872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Что такое счастье?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А как можно стать счастливым?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3313" name="Picture 1" descr="C:\Users\Users\Desktop\уро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5184576" cy="4693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3" y="2348880"/>
            <a:ext cx="7772400" cy="194421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Мистер 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Неизвестность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2289" name="Picture 1" descr="C:\Users\Users\Desktop\8019368-the-man-in-clothes-of-xix-century-with-an-umbrella-and-in-the-cylinder-costs-at-a-restaurant-little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052736"/>
            <a:ext cx="2744697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Пик счастья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Мнимые ценности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55810" y="206592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none" spc="50" normalizeH="0" baseline="0" noProof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Segoe Print" pitchFamily="2" charset="0"/>
                <a:ea typeface="+mn-ea"/>
                <a:cs typeface="+mn-cs"/>
              </a:rPr>
              <a:t>Деньги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none" spc="50" normalizeH="0" baseline="0" noProof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Segoe Print" pitchFamily="2" charset="0"/>
                <a:ea typeface="+mn-ea"/>
                <a:cs typeface="+mn-cs"/>
              </a:rPr>
              <a:t>Власть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none" spc="50" normalizeH="0" baseline="0" noProof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Segoe Print" pitchFamily="2" charset="0"/>
                <a:ea typeface="+mn-ea"/>
                <a:cs typeface="+mn-cs"/>
              </a:rPr>
              <a:t>Слава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Segoe Print" pitchFamily="2" charset="0"/>
              <a:ea typeface="+mn-ea"/>
              <a:cs typeface="+mn-cs"/>
            </a:endParaRPr>
          </a:p>
        </p:txBody>
      </p:sp>
      <p:pic>
        <p:nvPicPr>
          <p:cNvPr id="10242" name="Picture 2" descr="http://www.tolku4ka.ru/images/71548_2012011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219697"/>
            <a:ext cx="2045493" cy="2419747"/>
          </a:xfrm>
          <a:prstGeom prst="rect">
            <a:avLst/>
          </a:prstGeom>
          <a:noFill/>
        </p:spPr>
      </p:pic>
      <p:pic>
        <p:nvPicPr>
          <p:cNvPr id="10244" name="Picture 4" descr="http://img-fotki.yandex.ru/get/4510/53852390.28/0_86059_e2801070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5980" y="116632"/>
            <a:ext cx="2443784" cy="2992389"/>
          </a:xfrm>
          <a:prstGeom prst="rect">
            <a:avLst/>
          </a:prstGeom>
          <a:noFill/>
        </p:spPr>
      </p:pic>
      <p:pic>
        <p:nvPicPr>
          <p:cNvPr id="10245" name="Picture 5" descr="C:\Users\Users\Desktop\32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1948" y="3212976"/>
            <a:ext cx="2031847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Истинные ценности человека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8194" name="Picture 2" descr="http://www.vashsad.ua/i/gallery/wallpapers/37/1280_800/8PXzK3t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5904656" cy="4764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496944" cy="5688632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Зависть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Гордость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Уныние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Людям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Лживость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Болтливость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Обжорство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7172" name="Picture 4" descr="http://nova-team.ru/files/images/sobesedovan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82520"/>
            <a:ext cx="4106441" cy="2728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39084"/>
            <a:ext cx="8640960" cy="5616623"/>
          </a:xfrm>
        </p:spPr>
        <p:txBody>
          <a:bodyPr anchor="t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Вера 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Любовь к людям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Милосердие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Доброта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Смирение</a:t>
            </a:r>
            <a:b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</a:b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* Скромность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6146" name="Picture 2" descr="http://perlbal.hi-pi.com/blog-images/344149/gd/129927287024/ANJOS-PROTETORES-E-IRMAOS-NA-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340768"/>
            <a:ext cx="3770784" cy="399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221</TotalTime>
  <Words>58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       «Наши нравственные ценности»</vt:lpstr>
      <vt:lpstr>Что такое счастье?</vt:lpstr>
      <vt:lpstr>А как можно стать счастливым?</vt:lpstr>
      <vt:lpstr>Мистер  Неизвестность</vt:lpstr>
      <vt:lpstr>Пик счастья</vt:lpstr>
      <vt:lpstr>Мнимые ценности</vt:lpstr>
      <vt:lpstr>Истинные ценности человека</vt:lpstr>
      <vt:lpstr>* Зависть * Гордость * Уныние * Людям * Лживость * Болтливость * Обжорство </vt:lpstr>
      <vt:lpstr>* Вера  * Любовь к людям * Милосердие * Доброта * Смирение * Скромность</vt:lpstr>
      <vt:lpstr>Презентация PowerPoint</vt:lpstr>
      <vt:lpstr>Продолжи предложение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Вверх по лестнице жизни или жизненные ценности</dc:title>
  <dc:creator>Users</dc:creator>
  <cp:lastModifiedBy>Школа</cp:lastModifiedBy>
  <cp:revision>13</cp:revision>
  <dcterms:created xsi:type="dcterms:W3CDTF">2012-12-23T17:03:41Z</dcterms:created>
  <dcterms:modified xsi:type="dcterms:W3CDTF">2022-10-07T07:27:23Z</dcterms:modified>
</cp:coreProperties>
</file>